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359900" cy="63007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p:scale>
          <a:sx n="63" d="100"/>
          <a:sy n="63" d="100"/>
        </p:scale>
        <p:origin x="-619" y="-10"/>
      </p:cViewPr>
      <p:guideLst>
        <p:guide orient="horz" pos="1984"/>
        <p:guide pos="29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031171"/>
            <a:ext cx="7955915" cy="2193608"/>
          </a:xfrm>
        </p:spPr>
        <p:txBody>
          <a:bodyPr anchor="b"/>
          <a:lstStyle>
            <a:lvl1pPr algn="ctr">
              <a:defRPr sz="5513"/>
            </a:lvl1pPr>
          </a:lstStyle>
          <a:p>
            <a:r>
              <a:rPr lang="en-US"/>
              <a:t>Click to edit Master title style</a:t>
            </a:r>
            <a:endParaRPr lang="en-US" dirty="0"/>
          </a:p>
        </p:txBody>
      </p:sp>
      <p:sp>
        <p:nvSpPr>
          <p:cNvPr id="3" name="Subtitle 2"/>
          <p:cNvSpPr>
            <a:spLocks noGrp="1"/>
          </p:cNvSpPr>
          <p:nvPr>
            <p:ph type="subTitle" idx="1"/>
          </p:nvPr>
        </p:nvSpPr>
        <p:spPr>
          <a:xfrm>
            <a:off x="1169988" y="3309373"/>
            <a:ext cx="7019925" cy="1521231"/>
          </a:xfrm>
        </p:spPr>
        <p:txBody>
          <a:bodyPr/>
          <a:lstStyle>
            <a:lvl1pPr marL="0" indent="0" algn="ctr">
              <a:buNone/>
              <a:defRPr sz="2205"/>
            </a:lvl1pPr>
            <a:lvl2pPr marL="420075" indent="0" algn="ctr">
              <a:buNone/>
              <a:defRPr sz="1838"/>
            </a:lvl2pPr>
            <a:lvl3pPr marL="840151" indent="0" algn="ctr">
              <a:buNone/>
              <a:defRPr sz="1654"/>
            </a:lvl3pPr>
            <a:lvl4pPr marL="1260226" indent="0" algn="ctr">
              <a:buNone/>
              <a:defRPr sz="1470"/>
            </a:lvl4pPr>
            <a:lvl5pPr marL="1680301" indent="0" algn="ctr">
              <a:buNone/>
              <a:defRPr sz="1470"/>
            </a:lvl5pPr>
            <a:lvl6pPr marL="2100377" indent="0" algn="ctr">
              <a:buNone/>
              <a:defRPr sz="1470"/>
            </a:lvl6pPr>
            <a:lvl7pPr marL="2520452" indent="0" algn="ctr">
              <a:buNone/>
              <a:defRPr sz="1470"/>
            </a:lvl7pPr>
            <a:lvl8pPr marL="2940528" indent="0" algn="ctr">
              <a:buNone/>
              <a:defRPr sz="1470"/>
            </a:lvl8pPr>
            <a:lvl9pPr marL="3360603" indent="0" algn="ctr">
              <a:buNone/>
              <a:defRPr sz="147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40FAED-1E3C-4803-BDA7-10FF74C6FD50}" type="datetimeFigureOut">
              <a:rPr lang="en-MY" smtClean="0"/>
              <a:t>30/10/2020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106740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0FAED-1E3C-4803-BDA7-10FF74C6FD50}" type="datetimeFigureOut">
              <a:rPr lang="en-MY" smtClean="0"/>
              <a:t>30/10/2020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142973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335458"/>
            <a:ext cx="2018228" cy="53396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43493" y="335458"/>
            <a:ext cx="5937687" cy="533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0FAED-1E3C-4803-BDA7-10FF74C6FD50}" type="datetimeFigureOut">
              <a:rPr lang="en-MY" smtClean="0"/>
              <a:t>30/10/2020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375473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0FAED-1E3C-4803-BDA7-10FF74C6FD50}" type="datetimeFigureOut">
              <a:rPr lang="en-MY" smtClean="0"/>
              <a:t>30/10/2020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3069420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8619" y="1570823"/>
            <a:ext cx="8072914" cy="2620952"/>
          </a:xfrm>
        </p:spPr>
        <p:txBody>
          <a:bodyPr anchor="b"/>
          <a:lstStyle>
            <a:lvl1pPr>
              <a:defRPr sz="5513"/>
            </a:lvl1pPr>
          </a:lstStyle>
          <a:p>
            <a:r>
              <a:rPr lang="en-US"/>
              <a:t>Click to edit Master title style</a:t>
            </a:r>
            <a:endParaRPr lang="en-US" dirty="0"/>
          </a:p>
        </p:txBody>
      </p:sp>
      <p:sp>
        <p:nvSpPr>
          <p:cNvPr id="3" name="Text Placeholder 2"/>
          <p:cNvSpPr>
            <a:spLocks noGrp="1"/>
          </p:cNvSpPr>
          <p:nvPr>
            <p:ph type="body" idx="1"/>
          </p:nvPr>
        </p:nvSpPr>
        <p:spPr>
          <a:xfrm>
            <a:off x="638619" y="4216571"/>
            <a:ext cx="8072914" cy="1378297"/>
          </a:xfrm>
        </p:spPr>
        <p:txBody>
          <a:bodyPr/>
          <a:lstStyle>
            <a:lvl1pPr marL="0" indent="0">
              <a:buNone/>
              <a:defRPr sz="2205">
                <a:solidFill>
                  <a:schemeClr val="tx1"/>
                </a:solidFill>
              </a:defRPr>
            </a:lvl1pPr>
            <a:lvl2pPr marL="420075" indent="0">
              <a:buNone/>
              <a:defRPr sz="1838">
                <a:solidFill>
                  <a:schemeClr val="tx1">
                    <a:tint val="75000"/>
                  </a:schemeClr>
                </a:solidFill>
              </a:defRPr>
            </a:lvl2pPr>
            <a:lvl3pPr marL="840151" indent="0">
              <a:buNone/>
              <a:defRPr sz="1654">
                <a:solidFill>
                  <a:schemeClr val="tx1">
                    <a:tint val="75000"/>
                  </a:schemeClr>
                </a:solidFill>
              </a:defRPr>
            </a:lvl3pPr>
            <a:lvl4pPr marL="1260226" indent="0">
              <a:buNone/>
              <a:defRPr sz="1470">
                <a:solidFill>
                  <a:schemeClr val="tx1">
                    <a:tint val="75000"/>
                  </a:schemeClr>
                </a:solidFill>
              </a:defRPr>
            </a:lvl4pPr>
            <a:lvl5pPr marL="1680301" indent="0">
              <a:buNone/>
              <a:defRPr sz="1470">
                <a:solidFill>
                  <a:schemeClr val="tx1">
                    <a:tint val="75000"/>
                  </a:schemeClr>
                </a:solidFill>
              </a:defRPr>
            </a:lvl5pPr>
            <a:lvl6pPr marL="2100377" indent="0">
              <a:buNone/>
              <a:defRPr sz="1470">
                <a:solidFill>
                  <a:schemeClr val="tx1">
                    <a:tint val="75000"/>
                  </a:schemeClr>
                </a:solidFill>
              </a:defRPr>
            </a:lvl6pPr>
            <a:lvl7pPr marL="2520452" indent="0">
              <a:buNone/>
              <a:defRPr sz="1470">
                <a:solidFill>
                  <a:schemeClr val="tx1">
                    <a:tint val="75000"/>
                  </a:schemeClr>
                </a:solidFill>
              </a:defRPr>
            </a:lvl7pPr>
            <a:lvl8pPr marL="2940528" indent="0">
              <a:buNone/>
              <a:defRPr sz="1470">
                <a:solidFill>
                  <a:schemeClr val="tx1">
                    <a:tint val="75000"/>
                  </a:schemeClr>
                </a:solidFill>
              </a:defRPr>
            </a:lvl8pPr>
            <a:lvl9pPr marL="3360603" indent="0">
              <a:buNone/>
              <a:defRPr sz="147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0FAED-1E3C-4803-BDA7-10FF74C6FD50}" type="datetimeFigureOut">
              <a:rPr lang="en-MY" smtClean="0"/>
              <a:t>30/10/2020</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2417743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43493" y="1677293"/>
            <a:ext cx="3977958" cy="39977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8449" y="1677293"/>
            <a:ext cx="3977958" cy="39977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40FAED-1E3C-4803-BDA7-10FF74C6FD50}" type="datetimeFigureOut">
              <a:rPr lang="en-MY" smtClean="0"/>
              <a:t>30/10/2020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129138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4712" y="335460"/>
            <a:ext cx="8072914" cy="12178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44713" y="1544569"/>
            <a:ext cx="3959676" cy="756969"/>
          </a:xfrm>
        </p:spPr>
        <p:txBody>
          <a:bodyPr anchor="b"/>
          <a:lstStyle>
            <a:lvl1pPr marL="0" indent="0">
              <a:buNone/>
              <a:defRPr sz="2205" b="1"/>
            </a:lvl1pPr>
            <a:lvl2pPr marL="420075" indent="0">
              <a:buNone/>
              <a:defRPr sz="1838" b="1"/>
            </a:lvl2pPr>
            <a:lvl3pPr marL="840151" indent="0">
              <a:buNone/>
              <a:defRPr sz="1654" b="1"/>
            </a:lvl3pPr>
            <a:lvl4pPr marL="1260226" indent="0">
              <a:buNone/>
              <a:defRPr sz="1470" b="1"/>
            </a:lvl4pPr>
            <a:lvl5pPr marL="1680301" indent="0">
              <a:buNone/>
              <a:defRPr sz="1470" b="1"/>
            </a:lvl5pPr>
            <a:lvl6pPr marL="2100377" indent="0">
              <a:buNone/>
              <a:defRPr sz="1470" b="1"/>
            </a:lvl6pPr>
            <a:lvl7pPr marL="2520452" indent="0">
              <a:buNone/>
              <a:defRPr sz="1470" b="1"/>
            </a:lvl7pPr>
            <a:lvl8pPr marL="2940528" indent="0">
              <a:buNone/>
              <a:defRPr sz="1470" b="1"/>
            </a:lvl8pPr>
            <a:lvl9pPr marL="3360603" indent="0">
              <a:buNone/>
              <a:defRPr sz="1470" b="1"/>
            </a:lvl9pPr>
          </a:lstStyle>
          <a:p>
            <a:pPr lvl="0"/>
            <a:r>
              <a:rPr lang="en-US"/>
              <a:t>Click to edit Master text styles</a:t>
            </a:r>
          </a:p>
        </p:txBody>
      </p:sp>
      <p:sp>
        <p:nvSpPr>
          <p:cNvPr id="4" name="Content Placeholder 3"/>
          <p:cNvSpPr>
            <a:spLocks noGrp="1"/>
          </p:cNvSpPr>
          <p:nvPr>
            <p:ph sz="half" idx="2"/>
          </p:nvPr>
        </p:nvSpPr>
        <p:spPr>
          <a:xfrm>
            <a:off x="644713" y="2301538"/>
            <a:ext cx="3959676" cy="33852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8450" y="1544569"/>
            <a:ext cx="3979177" cy="756969"/>
          </a:xfrm>
        </p:spPr>
        <p:txBody>
          <a:bodyPr anchor="b"/>
          <a:lstStyle>
            <a:lvl1pPr marL="0" indent="0">
              <a:buNone/>
              <a:defRPr sz="2205" b="1"/>
            </a:lvl1pPr>
            <a:lvl2pPr marL="420075" indent="0">
              <a:buNone/>
              <a:defRPr sz="1838" b="1"/>
            </a:lvl2pPr>
            <a:lvl3pPr marL="840151" indent="0">
              <a:buNone/>
              <a:defRPr sz="1654" b="1"/>
            </a:lvl3pPr>
            <a:lvl4pPr marL="1260226" indent="0">
              <a:buNone/>
              <a:defRPr sz="1470" b="1"/>
            </a:lvl4pPr>
            <a:lvl5pPr marL="1680301" indent="0">
              <a:buNone/>
              <a:defRPr sz="1470" b="1"/>
            </a:lvl5pPr>
            <a:lvl6pPr marL="2100377" indent="0">
              <a:buNone/>
              <a:defRPr sz="1470" b="1"/>
            </a:lvl6pPr>
            <a:lvl7pPr marL="2520452" indent="0">
              <a:buNone/>
              <a:defRPr sz="1470" b="1"/>
            </a:lvl7pPr>
            <a:lvl8pPr marL="2940528" indent="0">
              <a:buNone/>
              <a:defRPr sz="1470" b="1"/>
            </a:lvl8pPr>
            <a:lvl9pPr marL="3360603" indent="0">
              <a:buNone/>
              <a:defRPr sz="1470" b="1"/>
            </a:lvl9pPr>
          </a:lstStyle>
          <a:p>
            <a:pPr lvl="0"/>
            <a:r>
              <a:rPr lang="en-US"/>
              <a:t>Click to edit Master text styles</a:t>
            </a:r>
          </a:p>
        </p:txBody>
      </p:sp>
      <p:sp>
        <p:nvSpPr>
          <p:cNvPr id="6" name="Content Placeholder 5"/>
          <p:cNvSpPr>
            <a:spLocks noGrp="1"/>
          </p:cNvSpPr>
          <p:nvPr>
            <p:ph sz="quarter" idx="4"/>
          </p:nvPr>
        </p:nvSpPr>
        <p:spPr>
          <a:xfrm>
            <a:off x="4738450" y="2301538"/>
            <a:ext cx="3979177" cy="33852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40FAED-1E3C-4803-BDA7-10FF74C6FD50}" type="datetimeFigureOut">
              <a:rPr lang="en-MY" smtClean="0"/>
              <a:t>30/10/2020</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1072000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40FAED-1E3C-4803-BDA7-10FF74C6FD50}" type="datetimeFigureOut">
              <a:rPr lang="en-MY" smtClean="0"/>
              <a:t>30/10/2020</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253890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0FAED-1E3C-4803-BDA7-10FF74C6FD50}" type="datetimeFigureOut">
              <a:rPr lang="en-MY" smtClean="0"/>
              <a:t>30/10/2020</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90641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4712" y="420052"/>
            <a:ext cx="3018811" cy="1470184"/>
          </a:xfrm>
        </p:spPr>
        <p:txBody>
          <a:bodyPr anchor="b"/>
          <a:lstStyle>
            <a:lvl1pPr>
              <a:defRPr sz="2940"/>
            </a:lvl1pPr>
          </a:lstStyle>
          <a:p>
            <a:r>
              <a:rPr lang="en-US"/>
              <a:t>Click to edit Master title style</a:t>
            </a:r>
            <a:endParaRPr lang="en-US" dirty="0"/>
          </a:p>
        </p:txBody>
      </p:sp>
      <p:sp>
        <p:nvSpPr>
          <p:cNvPr id="3" name="Content Placeholder 2"/>
          <p:cNvSpPr>
            <a:spLocks noGrp="1"/>
          </p:cNvSpPr>
          <p:nvPr>
            <p:ph idx="1"/>
          </p:nvPr>
        </p:nvSpPr>
        <p:spPr>
          <a:xfrm>
            <a:off x="3979177" y="907198"/>
            <a:ext cx="4738449" cy="4477643"/>
          </a:xfrm>
        </p:spPr>
        <p:txBody>
          <a:bodyPr/>
          <a:lstStyle>
            <a:lvl1pPr>
              <a:defRPr sz="2940"/>
            </a:lvl1pPr>
            <a:lvl2pPr>
              <a:defRPr sz="2573"/>
            </a:lvl2pPr>
            <a:lvl3pPr>
              <a:defRPr sz="2205"/>
            </a:lvl3pPr>
            <a:lvl4pPr>
              <a:defRPr sz="1838"/>
            </a:lvl4pPr>
            <a:lvl5pPr>
              <a:defRPr sz="1838"/>
            </a:lvl5pPr>
            <a:lvl6pPr>
              <a:defRPr sz="1838"/>
            </a:lvl6pPr>
            <a:lvl7pPr>
              <a:defRPr sz="1838"/>
            </a:lvl7pPr>
            <a:lvl8pPr>
              <a:defRPr sz="1838"/>
            </a:lvl8pPr>
            <a:lvl9pPr>
              <a:defRPr sz="183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4712" y="1890236"/>
            <a:ext cx="3018811" cy="3501897"/>
          </a:xfrm>
        </p:spPr>
        <p:txBody>
          <a:bodyPr/>
          <a:lstStyle>
            <a:lvl1pPr marL="0" indent="0">
              <a:buNone/>
              <a:defRPr sz="1470"/>
            </a:lvl1pPr>
            <a:lvl2pPr marL="420075" indent="0">
              <a:buNone/>
              <a:defRPr sz="1286"/>
            </a:lvl2pPr>
            <a:lvl3pPr marL="840151" indent="0">
              <a:buNone/>
              <a:defRPr sz="1103"/>
            </a:lvl3pPr>
            <a:lvl4pPr marL="1260226" indent="0">
              <a:buNone/>
              <a:defRPr sz="919"/>
            </a:lvl4pPr>
            <a:lvl5pPr marL="1680301" indent="0">
              <a:buNone/>
              <a:defRPr sz="919"/>
            </a:lvl5pPr>
            <a:lvl6pPr marL="2100377" indent="0">
              <a:buNone/>
              <a:defRPr sz="919"/>
            </a:lvl6pPr>
            <a:lvl7pPr marL="2520452" indent="0">
              <a:buNone/>
              <a:defRPr sz="919"/>
            </a:lvl7pPr>
            <a:lvl8pPr marL="2940528" indent="0">
              <a:buNone/>
              <a:defRPr sz="919"/>
            </a:lvl8pPr>
            <a:lvl9pPr marL="3360603" indent="0">
              <a:buNone/>
              <a:defRPr sz="919"/>
            </a:lvl9pPr>
          </a:lstStyle>
          <a:p>
            <a:pPr lvl="0"/>
            <a:r>
              <a:rPr lang="en-US"/>
              <a:t>Click to edit Master text styles</a:t>
            </a:r>
          </a:p>
        </p:txBody>
      </p:sp>
      <p:sp>
        <p:nvSpPr>
          <p:cNvPr id="5" name="Date Placeholder 4"/>
          <p:cNvSpPr>
            <a:spLocks noGrp="1"/>
          </p:cNvSpPr>
          <p:nvPr>
            <p:ph type="dt" sz="half" idx="10"/>
          </p:nvPr>
        </p:nvSpPr>
        <p:spPr/>
        <p:txBody>
          <a:bodyPr/>
          <a:lstStyle/>
          <a:p>
            <a:fld id="{F340FAED-1E3C-4803-BDA7-10FF74C6FD50}" type="datetimeFigureOut">
              <a:rPr lang="en-MY" smtClean="0"/>
              <a:t>30/10/2020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425270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4712" y="420052"/>
            <a:ext cx="3018811" cy="1470184"/>
          </a:xfrm>
        </p:spPr>
        <p:txBody>
          <a:bodyPr anchor="b"/>
          <a:lstStyle>
            <a:lvl1pPr>
              <a:defRPr sz="2940"/>
            </a:lvl1pPr>
          </a:lstStyle>
          <a:p>
            <a:r>
              <a:rPr lang="en-US"/>
              <a:t>Click to edit Master title style</a:t>
            </a:r>
            <a:endParaRPr lang="en-US" dirty="0"/>
          </a:p>
        </p:txBody>
      </p:sp>
      <p:sp>
        <p:nvSpPr>
          <p:cNvPr id="3" name="Picture Placeholder 2"/>
          <p:cNvSpPr>
            <a:spLocks noGrp="1" noChangeAspect="1"/>
          </p:cNvSpPr>
          <p:nvPr>
            <p:ph type="pic" idx="1"/>
          </p:nvPr>
        </p:nvSpPr>
        <p:spPr>
          <a:xfrm>
            <a:off x="3979177" y="907198"/>
            <a:ext cx="4738449" cy="4477643"/>
          </a:xfrm>
        </p:spPr>
        <p:txBody>
          <a:bodyPr anchor="t"/>
          <a:lstStyle>
            <a:lvl1pPr marL="0" indent="0">
              <a:buNone/>
              <a:defRPr sz="2940"/>
            </a:lvl1pPr>
            <a:lvl2pPr marL="420075" indent="0">
              <a:buNone/>
              <a:defRPr sz="2573"/>
            </a:lvl2pPr>
            <a:lvl3pPr marL="840151" indent="0">
              <a:buNone/>
              <a:defRPr sz="2205"/>
            </a:lvl3pPr>
            <a:lvl4pPr marL="1260226" indent="0">
              <a:buNone/>
              <a:defRPr sz="1838"/>
            </a:lvl4pPr>
            <a:lvl5pPr marL="1680301" indent="0">
              <a:buNone/>
              <a:defRPr sz="1838"/>
            </a:lvl5pPr>
            <a:lvl6pPr marL="2100377" indent="0">
              <a:buNone/>
              <a:defRPr sz="1838"/>
            </a:lvl6pPr>
            <a:lvl7pPr marL="2520452" indent="0">
              <a:buNone/>
              <a:defRPr sz="1838"/>
            </a:lvl7pPr>
            <a:lvl8pPr marL="2940528" indent="0">
              <a:buNone/>
              <a:defRPr sz="1838"/>
            </a:lvl8pPr>
            <a:lvl9pPr marL="3360603" indent="0">
              <a:buNone/>
              <a:defRPr sz="1838"/>
            </a:lvl9pPr>
          </a:lstStyle>
          <a:p>
            <a:r>
              <a:rPr lang="en-US"/>
              <a:t>Click icon to add picture</a:t>
            </a:r>
            <a:endParaRPr lang="en-US" dirty="0"/>
          </a:p>
        </p:txBody>
      </p:sp>
      <p:sp>
        <p:nvSpPr>
          <p:cNvPr id="4" name="Text Placeholder 3"/>
          <p:cNvSpPr>
            <a:spLocks noGrp="1"/>
          </p:cNvSpPr>
          <p:nvPr>
            <p:ph type="body" sz="half" idx="2"/>
          </p:nvPr>
        </p:nvSpPr>
        <p:spPr>
          <a:xfrm>
            <a:off x="644712" y="1890236"/>
            <a:ext cx="3018811" cy="3501897"/>
          </a:xfrm>
        </p:spPr>
        <p:txBody>
          <a:bodyPr/>
          <a:lstStyle>
            <a:lvl1pPr marL="0" indent="0">
              <a:buNone/>
              <a:defRPr sz="1470"/>
            </a:lvl1pPr>
            <a:lvl2pPr marL="420075" indent="0">
              <a:buNone/>
              <a:defRPr sz="1286"/>
            </a:lvl2pPr>
            <a:lvl3pPr marL="840151" indent="0">
              <a:buNone/>
              <a:defRPr sz="1103"/>
            </a:lvl3pPr>
            <a:lvl4pPr marL="1260226" indent="0">
              <a:buNone/>
              <a:defRPr sz="919"/>
            </a:lvl4pPr>
            <a:lvl5pPr marL="1680301" indent="0">
              <a:buNone/>
              <a:defRPr sz="919"/>
            </a:lvl5pPr>
            <a:lvl6pPr marL="2100377" indent="0">
              <a:buNone/>
              <a:defRPr sz="919"/>
            </a:lvl6pPr>
            <a:lvl7pPr marL="2520452" indent="0">
              <a:buNone/>
              <a:defRPr sz="919"/>
            </a:lvl7pPr>
            <a:lvl8pPr marL="2940528" indent="0">
              <a:buNone/>
              <a:defRPr sz="919"/>
            </a:lvl8pPr>
            <a:lvl9pPr marL="3360603" indent="0">
              <a:buNone/>
              <a:defRPr sz="919"/>
            </a:lvl9pPr>
          </a:lstStyle>
          <a:p>
            <a:pPr lvl="0"/>
            <a:r>
              <a:rPr lang="en-US"/>
              <a:t>Click to edit Master text styles</a:t>
            </a:r>
          </a:p>
        </p:txBody>
      </p:sp>
      <p:sp>
        <p:nvSpPr>
          <p:cNvPr id="5" name="Date Placeholder 4"/>
          <p:cNvSpPr>
            <a:spLocks noGrp="1"/>
          </p:cNvSpPr>
          <p:nvPr>
            <p:ph type="dt" sz="half" idx="10"/>
          </p:nvPr>
        </p:nvSpPr>
        <p:spPr/>
        <p:txBody>
          <a:bodyPr/>
          <a:lstStyle/>
          <a:p>
            <a:fld id="{F340FAED-1E3C-4803-BDA7-10FF74C6FD50}" type="datetimeFigureOut">
              <a:rPr lang="en-MY" smtClean="0"/>
              <a:t>30/10/2020</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13446B2-BA93-4BF3-85E4-2CE38CA362E0}" type="slidenum">
              <a:rPr lang="en-MY" smtClean="0"/>
              <a:t>‹#›</a:t>
            </a:fld>
            <a:endParaRPr lang="en-MY"/>
          </a:p>
        </p:txBody>
      </p:sp>
    </p:spTree>
    <p:extLst>
      <p:ext uri="{BB962C8B-B14F-4D97-AF65-F5344CB8AC3E}">
        <p14:creationId xmlns:p14="http://schemas.microsoft.com/office/powerpoint/2010/main" val="22622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35460"/>
            <a:ext cx="8072914" cy="121786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43493" y="1677293"/>
            <a:ext cx="8072914" cy="3997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3493" y="5839898"/>
            <a:ext cx="2105978" cy="335459"/>
          </a:xfrm>
          <a:prstGeom prst="rect">
            <a:avLst/>
          </a:prstGeom>
        </p:spPr>
        <p:txBody>
          <a:bodyPr vert="horz" lIns="91440" tIns="45720" rIns="91440" bIns="45720" rtlCol="0" anchor="ctr"/>
          <a:lstStyle>
            <a:lvl1pPr algn="l">
              <a:defRPr sz="1103">
                <a:solidFill>
                  <a:schemeClr val="tx1">
                    <a:tint val="75000"/>
                  </a:schemeClr>
                </a:solidFill>
              </a:defRPr>
            </a:lvl1pPr>
          </a:lstStyle>
          <a:p>
            <a:fld id="{F340FAED-1E3C-4803-BDA7-10FF74C6FD50}" type="datetimeFigureOut">
              <a:rPr lang="en-MY" smtClean="0"/>
              <a:t>30/10/2020</a:t>
            </a:fld>
            <a:endParaRPr lang="en-MY"/>
          </a:p>
        </p:txBody>
      </p:sp>
      <p:sp>
        <p:nvSpPr>
          <p:cNvPr id="5" name="Footer Placeholder 4"/>
          <p:cNvSpPr>
            <a:spLocks noGrp="1"/>
          </p:cNvSpPr>
          <p:nvPr>
            <p:ph type="ftr" sz="quarter" idx="3"/>
          </p:nvPr>
        </p:nvSpPr>
        <p:spPr>
          <a:xfrm>
            <a:off x="3100467" y="5839898"/>
            <a:ext cx="3158966" cy="335459"/>
          </a:xfrm>
          <a:prstGeom prst="rect">
            <a:avLst/>
          </a:prstGeom>
        </p:spPr>
        <p:txBody>
          <a:bodyPr vert="horz" lIns="91440" tIns="45720" rIns="91440" bIns="45720" rtlCol="0" anchor="ctr"/>
          <a:lstStyle>
            <a:lvl1pPr algn="ctr">
              <a:defRPr sz="1103">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610429" y="5839898"/>
            <a:ext cx="2105978" cy="335459"/>
          </a:xfrm>
          <a:prstGeom prst="rect">
            <a:avLst/>
          </a:prstGeom>
        </p:spPr>
        <p:txBody>
          <a:bodyPr vert="horz" lIns="91440" tIns="45720" rIns="91440" bIns="45720" rtlCol="0" anchor="ctr"/>
          <a:lstStyle>
            <a:lvl1pPr algn="r">
              <a:defRPr sz="1103">
                <a:solidFill>
                  <a:schemeClr val="tx1">
                    <a:tint val="75000"/>
                  </a:schemeClr>
                </a:solidFill>
              </a:defRPr>
            </a:lvl1pPr>
          </a:lstStyle>
          <a:p>
            <a:fld id="{D13446B2-BA93-4BF3-85E4-2CE38CA362E0}" type="slidenum">
              <a:rPr lang="en-MY" smtClean="0"/>
              <a:t>‹#›</a:t>
            </a:fld>
            <a:endParaRPr lang="en-MY"/>
          </a:p>
        </p:txBody>
      </p:sp>
    </p:spTree>
    <p:extLst>
      <p:ext uri="{BB962C8B-B14F-4D97-AF65-F5344CB8AC3E}">
        <p14:creationId xmlns:p14="http://schemas.microsoft.com/office/powerpoint/2010/main" val="170251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40151" rtl="0" eaLnBrk="1" latinLnBrk="0" hangingPunct="1">
        <a:lnSpc>
          <a:spcPct val="90000"/>
        </a:lnSpc>
        <a:spcBef>
          <a:spcPct val="0"/>
        </a:spcBef>
        <a:buNone/>
        <a:defRPr sz="4043" kern="1200">
          <a:solidFill>
            <a:schemeClr val="tx1"/>
          </a:solidFill>
          <a:latin typeface="+mj-lt"/>
          <a:ea typeface="+mj-ea"/>
          <a:cs typeface="+mj-cs"/>
        </a:defRPr>
      </a:lvl1pPr>
    </p:titleStyle>
    <p:bodyStyle>
      <a:lvl1pPr marL="210038" indent="-210038" algn="l" defTabSz="840151" rtl="0" eaLnBrk="1" latinLnBrk="0" hangingPunct="1">
        <a:lnSpc>
          <a:spcPct val="90000"/>
        </a:lnSpc>
        <a:spcBef>
          <a:spcPts val="919"/>
        </a:spcBef>
        <a:buFont typeface="Arial" panose="020B0604020202020204" pitchFamily="34" charset="0"/>
        <a:buChar char="•"/>
        <a:defRPr sz="2573" kern="1200">
          <a:solidFill>
            <a:schemeClr val="tx1"/>
          </a:solidFill>
          <a:latin typeface="+mn-lt"/>
          <a:ea typeface="+mn-ea"/>
          <a:cs typeface="+mn-cs"/>
        </a:defRPr>
      </a:lvl1pPr>
      <a:lvl2pPr marL="630113" indent="-210038" algn="l" defTabSz="840151" rtl="0" eaLnBrk="1" latinLnBrk="0" hangingPunct="1">
        <a:lnSpc>
          <a:spcPct val="90000"/>
        </a:lnSpc>
        <a:spcBef>
          <a:spcPts val="459"/>
        </a:spcBef>
        <a:buFont typeface="Arial" panose="020B0604020202020204" pitchFamily="34" charset="0"/>
        <a:buChar char="•"/>
        <a:defRPr sz="2205" kern="1200">
          <a:solidFill>
            <a:schemeClr val="tx1"/>
          </a:solidFill>
          <a:latin typeface="+mn-lt"/>
          <a:ea typeface="+mn-ea"/>
          <a:cs typeface="+mn-cs"/>
        </a:defRPr>
      </a:lvl2pPr>
      <a:lvl3pPr marL="1050188" indent="-210038" algn="l" defTabSz="840151" rtl="0" eaLnBrk="1" latinLnBrk="0" hangingPunct="1">
        <a:lnSpc>
          <a:spcPct val="90000"/>
        </a:lnSpc>
        <a:spcBef>
          <a:spcPts val="459"/>
        </a:spcBef>
        <a:buFont typeface="Arial" panose="020B0604020202020204" pitchFamily="34" charset="0"/>
        <a:buChar char="•"/>
        <a:defRPr sz="1838" kern="1200">
          <a:solidFill>
            <a:schemeClr val="tx1"/>
          </a:solidFill>
          <a:latin typeface="+mn-lt"/>
          <a:ea typeface="+mn-ea"/>
          <a:cs typeface="+mn-cs"/>
        </a:defRPr>
      </a:lvl3pPr>
      <a:lvl4pPr marL="1470264"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4pPr>
      <a:lvl5pPr marL="1890339"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5pPr>
      <a:lvl6pPr marL="2310414"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6pPr>
      <a:lvl7pPr marL="2730490"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7pPr>
      <a:lvl8pPr marL="3150565"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8pPr>
      <a:lvl9pPr marL="3570641" indent="-210038" algn="l" defTabSz="840151" rtl="0" eaLnBrk="1" latinLnBrk="0" hangingPunct="1">
        <a:lnSpc>
          <a:spcPct val="90000"/>
        </a:lnSpc>
        <a:spcBef>
          <a:spcPts val="459"/>
        </a:spcBef>
        <a:buFont typeface="Arial" panose="020B0604020202020204" pitchFamily="34" charset="0"/>
        <a:buChar char="•"/>
        <a:defRPr sz="1654" kern="1200">
          <a:solidFill>
            <a:schemeClr val="tx1"/>
          </a:solidFill>
          <a:latin typeface="+mn-lt"/>
          <a:ea typeface="+mn-ea"/>
          <a:cs typeface="+mn-cs"/>
        </a:defRPr>
      </a:lvl9pPr>
    </p:bodyStyle>
    <p:otherStyle>
      <a:defPPr>
        <a:defRPr lang="en-US"/>
      </a:defPPr>
      <a:lvl1pPr marL="0" algn="l" defTabSz="840151" rtl="0" eaLnBrk="1" latinLnBrk="0" hangingPunct="1">
        <a:defRPr sz="1654" kern="1200">
          <a:solidFill>
            <a:schemeClr val="tx1"/>
          </a:solidFill>
          <a:latin typeface="+mn-lt"/>
          <a:ea typeface="+mn-ea"/>
          <a:cs typeface="+mn-cs"/>
        </a:defRPr>
      </a:lvl1pPr>
      <a:lvl2pPr marL="420075" algn="l" defTabSz="840151" rtl="0" eaLnBrk="1" latinLnBrk="0" hangingPunct="1">
        <a:defRPr sz="1654" kern="1200">
          <a:solidFill>
            <a:schemeClr val="tx1"/>
          </a:solidFill>
          <a:latin typeface="+mn-lt"/>
          <a:ea typeface="+mn-ea"/>
          <a:cs typeface="+mn-cs"/>
        </a:defRPr>
      </a:lvl2pPr>
      <a:lvl3pPr marL="840151" algn="l" defTabSz="840151" rtl="0" eaLnBrk="1" latinLnBrk="0" hangingPunct="1">
        <a:defRPr sz="1654" kern="1200">
          <a:solidFill>
            <a:schemeClr val="tx1"/>
          </a:solidFill>
          <a:latin typeface="+mn-lt"/>
          <a:ea typeface="+mn-ea"/>
          <a:cs typeface="+mn-cs"/>
        </a:defRPr>
      </a:lvl3pPr>
      <a:lvl4pPr marL="1260226" algn="l" defTabSz="840151" rtl="0" eaLnBrk="1" latinLnBrk="0" hangingPunct="1">
        <a:defRPr sz="1654" kern="1200">
          <a:solidFill>
            <a:schemeClr val="tx1"/>
          </a:solidFill>
          <a:latin typeface="+mn-lt"/>
          <a:ea typeface="+mn-ea"/>
          <a:cs typeface="+mn-cs"/>
        </a:defRPr>
      </a:lvl4pPr>
      <a:lvl5pPr marL="1680301" algn="l" defTabSz="840151" rtl="0" eaLnBrk="1" latinLnBrk="0" hangingPunct="1">
        <a:defRPr sz="1654" kern="1200">
          <a:solidFill>
            <a:schemeClr val="tx1"/>
          </a:solidFill>
          <a:latin typeface="+mn-lt"/>
          <a:ea typeface="+mn-ea"/>
          <a:cs typeface="+mn-cs"/>
        </a:defRPr>
      </a:lvl5pPr>
      <a:lvl6pPr marL="2100377" algn="l" defTabSz="840151" rtl="0" eaLnBrk="1" latinLnBrk="0" hangingPunct="1">
        <a:defRPr sz="1654" kern="1200">
          <a:solidFill>
            <a:schemeClr val="tx1"/>
          </a:solidFill>
          <a:latin typeface="+mn-lt"/>
          <a:ea typeface="+mn-ea"/>
          <a:cs typeface="+mn-cs"/>
        </a:defRPr>
      </a:lvl6pPr>
      <a:lvl7pPr marL="2520452" algn="l" defTabSz="840151" rtl="0" eaLnBrk="1" latinLnBrk="0" hangingPunct="1">
        <a:defRPr sz="1654" kern="1200">
          <a:solidFill>
            <a:schemeClr val="tx1"/>
          </a:solidFill>
          <a:latin typeface="+mn-lt"/>
          <a:ea typeface="+mn-ea"/>
          <a:cs typeface="+mn-cs"/>
        </a:defRPr>
      </a:lvl7pPr>
      <a:lvl8pPr marL="2940528" algn="l" defTabSz="840151" rtl="0" eaLnBrk="1" latinLnBrk="0" hangingPunct="1">
        <a:defRPr sz="1654" kern="1200">
          <a:solidFill>
            <a:schemeClr val="tx1"/>
          </a:solidFill>
          <a:latin typeface="+mn-lt"/>
          <a:ea typeface="+mn-ea"/>
          <a:cs typeface="+mn-cs"/>
        </a:defRPr>
      </a:lvl8pPr>
      <a:lvl9pPr marL="3360603" algn="l" defTabSz="840151" rtl="0" eaLnBrk="1" latinLnBrk="0" hangingPunct="1">
        <a:defRPr sz="16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microsoft.com/office/2007/relationships/hdphoto" Target="../media/hdphoto1.wdp"/><Relationship Id="rId7"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hyperlink" Target="https://www.youtube.com/watch?v=Rgr4c4wyr0I" TargetMode="External"/><Relationship Id="rId5" Type="http://schemas.openxmlformats.org/officeDocument/2006/relationships/image" Target="../media/image3.jpg"/><Relationship Id="rId10" Type="http://schemas.openxmlformats.org/officeDocument/2006/relationships/hyperlink" Target="https://www.acu.edu.au/about-acu/executive-education/our-courses/executive-postgraduate/graduate-certificate-in-leadership-and-catholic-culture" TargetMode="External"/><Relationship Id="rId4" Type="http://schemas.openxmlformats.org/officeDocument/2006/relationships/image" Target="../media/image2.jp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173AC45-7287-4C10-84F8-CB7E2149B6F7}"/>
              </a:ext>
            </a:extLst>
          </p:cNvPr>
          <p:cNvSpPr>
            <a:spLocks noGrp="1"/>
          </p:cNvSpPr>
          <p:nvPr>
            <p:ph type="subTitle" idx="1"/>
          </p:nvPr>
        </p:nvSpPr>
        <p:spPr>
          <a:xfrm>
            <a:off x="289919" y="549942"/>
            <a:ext cx="8778563" cy="833615"/>
          </a:xfrm>
        </p:spPr>
        <p:txBody>
          <a:bodyPr>
            <a:normAutofit lnSpcReduction="10000"/>
          </a:bodyPr>
          <a:lstStyle/>
          <a:p>
            <a:pPr>
              <a:spcBef>
                <a:spcPts val="0"/>
              </a:spcBef>
            </a:pPr>
            <a:r>
              <a:rPr lang="en-US" sz="1382" b="1" dirty="0"/>
              <a:t>The Catholic Bishops </a:t>
            </a:r>
            <a:r>
              <a:rPr lang="en-US" sz="1382" b="1"/>
              <a:t>of Peninsular </a:t>
            </a:r>
            <a:r>
              <a:rPr lang="en-US" sz="1382" b="1" dirty="0"/>
              <a:t>Malaysia</a:t>
            </a:r>
            <a:endParaRPr lang="en-MY" sz="1382" dirty="0"/>
          </a:p>
          <a:p>
            <a:pPr>
              <a:spcBef>
                <a:spcPts val="0"/>
              </a:spcBef>
            </a:pPr>
            <a:r>
              <a:rPr lang="en-US" sz="1382" dirty="0"/>
              <a:t>In collaboration with the </a:t>
            </a:r>
            <a:endParaRPr lang="en-MY" sz="1382" dirty="0"/>
          </a:p>
          <a:p>
            <a:pPr>
              <a:spcBef>
                <a:spcPts val="0"/>
              </a:spcBef>
            </a:pPr>
            <a:r>
              <a:rPr lang="en-US" sz="1382" b="1" dirty="0"/>
              <a:t>Australian Catholic University (ACU) </a:t>
            </a:r>
            <a:endParaRPr lang="en-MY" sz="1382" dirty="0"/>
          </a:p>
          <a:p>
            <a:pPr>
              <a:spcBef>
                <a:spcPts val="0"/>
              </a:spcBef>
            </a:pPr>
            <a:r>
              <a:rPr lang="en-MY" sz="1382" b="1" dirty="0"/>
              <a:t>GRADUATE CERTIFICATE IN LEADERSHIP AND CATHOLIC CULTURE</a:t>
            </a:r>
            <a:endParaRPr lang="en-MY" sz="1382" dirty="0"/>
          </a:p>
          <a:p>
            <a:pPr>
              <a:spcBef>
                <a:spcPts val="0"/>
              </a:spcBef>
            </a:pPr>
            <a:endParaRPr lang="en-MY" sz="1382" dirty="0"/>
          </a:p>
        </p:txBody>
      </p:sp>
      <p:sp>
        <p:nvSpPr>
          <p:cNvPr id="4" name="TextBox 3">
            <a:extLst>
              <a:ext uri="{FF2B5EF4-FFF2-40B4-BE49-F238E27FC236}">
                <a16:creationId xmlns:a16="http://schemas.microsoft.com/office/drawing/2014/main" xmlns="" id="{59534ACF-A327-4A4A-AD73-DF6E9C4D47D7}"/>
              </a:ext>
            </a:extLst>
          </p:cNvPr>
          <p:cNvSpPr txBox="1"/>
          <p:nvPr/>
        </p:nvSpPr>
        <p:spPr>
          <a:xfrm>
            <a:off x="114004" y="1269069"/>
            <a:ext cx="9138037" cy="517449"/>
          </a:xfrm>
          <a:prstGeom prst="rect">
            <a:avLst/>
          </a:prstGeom>
          <a:noFill/>
        </p:spPr>
        <p:txBody>
          <a:bodyPr wrap="square" rtlCol="0">
            <a:spAutoFit/>
          </a:bodyPr>
          <a:lstStyle/>
          <a:p>
            <a:pPr algn="ctr"/>
            <a:r>
              <a:rPr lang="en-US" sz="921" i="1" dirty="0">
                <a:solidFill>
                  <a:srgbClr val="000000"/>
                </a:solidFill>
                <a:latin typeface="Helvetica" panose="020B0604020202020204" pitchFamily="34" charset="0"/>
                <a:ea typeface="Arial Unicode MS"/>
                <a:cs typeface="Arial Unicode MS"/>
              </a:rPr>
              <a:t>A 2-year virtual Executive level program aimed to equip Priests, Religious, Board Members, Managers, Senior decision makers and aspiring leaders  of Catholic Diocesan Commissions, Associations, Schools and </a:t>
            </a:r>
            <a:r>
              <a:rPr lang="en-US" sz="921" i="1" dirty="0" err="1">
                <a:solidFill>
                  <a:srgbClr val="000000"/>
                </a:solidFill>
                <a:latin typeface="Helvetica" panose="020B0604020202020204" pitchFamily="34" charset="0"/>
                <a:ea typeface="Arial Unicode MS"/>
                <a:cs typeface="Arial Unicode MS"/>
              </a:rPr>
              <a:t>Organisations</a:t>
            </a:r>
            <a:r>
              <a:rPr lang="en-US" sz="921" i="1" dirty="0">
                <a:solidFill>
                  <a:srgbClr val="000000"/>
                </a:solidFill>
                <a:latin typeface="Helvetica" panose="020B0604020202020204" pitchFamily="34" charset="0"/>
                <a:ea typeface="Arial Unicode MS"/>
                <a:cs typeface="Arial Unicode MS"/>
              </a:rPr>
              <a:t> on effective leadership in leading the Catholic mission and corporate governance for sustainable and dynamic growth in the midst of global challenges.</a:t>
            </a:r>
            <a:endParaRPr lang="en-MY" sz="921" dirty="0">
              <a:solidFill>
                <a:srgbClr val="000000"/>
              </a:solidFill>
              <a:latin typeface="Helvetica" panose="020B0604020202020204" pitchFamily="34" charset="0"/>
              <a:ea typeface="Arial Unicode MS"/>
              <a:cs typeface="Arial Unicode MS"/>
            </a:endParaRPr>
          </a:p>
        </p:txBody>
      </p:sp>
      <p:graphicFrame>
        <p:nvGraphicFramePr>
          <p:cNvPr id="6" name="Table 5">
            <a:extLst>
              <a:ext uri="{FF2B5EF4-FFF2-40B4-BE49-F238E27FC236}">
                <a16:creationId xmlns:a16="http://schemas.microsoft.com/office/drawing/2014/main" xmlns="" id="{04E071EA-2234-4A69-BADC-52A51A3FEC84}"/>
              </a:ext>
            </a:extLst>
          </p:cNvPr>
          <p:cNvGraphicFramePr>
            <a:graphicFrameLocks noGrp="1"/>
          </p:cNvGraphicFramePr>
          <p:nvPr>
            <p:extLst>
              <p:ext uri="{D42A27DB-BD31-4B8C-83A1-F6EECF244321}">
                <p14:modId xmlns:p14="http://schemas.microsoft.com/office/powerpoint/2010/main" val="2327189178"/>
              </p:ext>
            </p:extLst>
          </p:nvPr>
        </p:nvGraphicFramePr>
        <p:xfrm>
          <a:off x="110932" y="2020843"/>
          <a:ext cx="9153318" cy="1357186"/>
        </p:xfrm>
        <a:graphic>
          <a:graphicData uri="http://schemas.openxmlformats.org/drawingml/2006/table">
            <a:tbl>
              <a:tblPr firstRow="1" bandRow="1">
                <a:tableStyleId>{5C22544A-7EE6-4342-B048-85BDC9FD1C3A}</a:tableStyleId>
              </a:tblPr>
              <a:tblGrid>
                <a:gridCol w="1936876">
                  <a:extLst>
                    <a:ext uri="{9D8B030D-6E8A-4147-A177-3AD203B41FA5}">
                      <a16:colId xmlns:a16="http://schemas.microsoft.com/office/drawing/2014/main" xmlns="" val="1956676551"/>
                    </a:ext>
                  </a:extLst>
                </a:gridCol>
                <a:gridCol w="1114230">
                  <a:extLst>
                    <a:ext uri="{9D8B030D-6E8A-4147-A177-3AD203B41FA5}">
                      <a16:colId xmlns:a16="http://schemas.microsoft.com/office/drawing/2014/main" xmlns="" val="3928465508"/>
                    </a:ext>
                  </a:extLst>
                </a:gridCol>
                <a:gridCol w="2143454">
                  <a:extLst>
                    <a:ext uri="{9D8B030D-6E8A-4147-A177-3AD203B41FA5}">
                      <a16:colId xmlns:a16="http://schemas.microsoft.com/office/drawing/2014/main" xmlns="" val="1111723514"/>
                    </a:ext>
                  </a:extLst>
                </a:gridCol>
                <a:gridCol w="907652">
                  <a:extLst>
                    <a:ext uri="{9D8B030D-6E8A-4147-A177-3AD203B41FA5}">
                      <a16:colId xmlns:a16="http://schemas.microsoft.com/office/drawing/2014/main" xmlns="" val="1072007976"/>
                    </a:ext>
                  </a:extLst>
                </a:gridCol>
                <a:gridCol w="2010004">
                  <a:extLst>
                    <a:ext uri="{9D8B030D-6E8A-4147-A177-3AD203B41FA5}">
                      <a16:colId xmlns:a16="http://schemas.microsoft.com/office/drawing/2014/main" xmlns="" val="2678346909"/>
                    </a:ext>
                  </a:extLst>
                </a:gridCol>
                <a:gridCol w="1041102">
                  <a:extLst>
                    <a:ext uri="{9D8B030D-6E8A-4147-A177-3AD203B41FA5}">
                      <a16:colId xmlns:a16="http://schemas.microsoft.com/office/drawing/2014/main" xmlns="" val="3495850861"/>
                    </a:ext>
                  </a:extLst>
                </a:gridCol>
              </a:tblGrid>
              <a:tr h="1357186">
                <a:tc>
                  <a:txBody>
                    <a:bodyPr/>
                    <a:lstStyle/>
                    <a:p>
                      <a:r>
                        <a:rPr lang="en-US" sz="800" b="0" i="1" dirty="0">
                          <a:solidFill>
                            <a:schemeClr val="tx1"/>
                          </a:solidFill>
                        </a:rPr>
                        <a:t>“We need leaders to be strong in faith, relevant in business and corporate life, connected in the spirit and in church, empowered to stand with courage and boldness to act by conviction at such times of change as this.  This program is foundational to build such leaders amongst us” </a:t>
                      </a:r>
                    </a:p>
                    <a:p>
                      <a:pPr algn="r"/>
                      <a:r>
                        <a:rPr lang="en-US" sz="800" b="0" i="1" dirty="0">
                          <a:solidFill>
                            <a:schemeClr val="tx1"/>
                          </a:solidFill>
                        </a:rPr>
                        <a:t>Most Rev Archbishop Julian </a:t>
                      </a:r>
                      <a:r>
                        <a:rPr lang="en-US" sz="800" b="0" i="1" dirty="0" err="1">
                          <a:solidFill>
                            <a:schemeClr val="tx1"/>
                          </a:solidFill>
                        </a:rPr>
                        <a:t>Leow</a:t>
                      </a:r>
                      <a:r>
                        <a:rPr lang="en-US" sz="800" b="0" i="1" dirty="0">
                          <a:solidFill>
                            <a:schemeClr val="tx1"/>
                          </a:solidFill>
                        </a:rPr>
                        <a:t>, DD </a:t>
                      </a:r>
                      <a:endParaRPr lang="en-MY" sz="800" b="0" i="1" dirty="0">
                        <a:solidFill>
                          <a:schemeClr val="tx1"/>
                        </a:solidFill>
                      </a:endParaRPr>
                    </a:p>
                  </a:txBody>
                  <a:tcPr marL="70199" marR="70199" marT="35100" marB="35100">
                    <a:solidFill>
                      <a:schemeClr val="bg2">
                        <a:lumMod val="75000"/>
                      </a:schemeClr>
                    </a:solidFill>
                  </a:tcPr>
                </a:tc>
                <a:tc>
                  <a:txBody>
                    <a:bodyPr/>
                    <a:lstStyle/>
                    <a:p>
                      <a:endParaRPr lang="en-MY" sz="800" b="0" i="1" dirty="0">
                        <a:solidFill>
                          <a:schemeClr val="tx1"/>
                        </a:solidFill>
                      </a:endParaRPr>
                    </a:p>
                  </a:txBody>
                  <a:tcPr marL="70199" marR="70199" marT="35100" marB="35100">
                    <a:solidFill>
                      <a:schemeClr val="bg2">
                        <a:lumMod val="75000"/>
                      </a:schemeClr>
                    </a:solidFill>
                  </a:tcPr>
                </a:tc>
                <a:tc>
                  <a:txBody>
                    <a:bodyPr/>
                    <a:lstStyle/>
                    <a:p>
                      <a:r>
                        <a:rPr lang="en-US" sz="800" b="0" i="1" dirty="0">
                          <a:solidFill>
                            <a:schemeClr val="tx1"/>
                          </a:solidFill>
                        </a:rPr>
                        <a:t>“Everything rises and falls with leadership – be it in the corporate world or in the church. This program will equip our leaders to rise above their set limitations to break barriers about faith and work, so that the new leader will be one with a renewed mind: fully embracing the dynamics of marketplace, leadership, ethics and justice for individuals and society” </a:t>
                      </a:r>
                    </a:p>
                    <a:p>
                      <a:pPr algn="r"/>
                      <a:r>
                        <a:rPr lang="en-US" sz="800" b="0" i="1" dirty="0">
                          <a:solidFill>
                            <a:schemeClr val="tx1"/>
                          </a:solidFill>
                        </a:rPr>
                        <a:t>Rt Rev Bishop Sebastian Francis, DD</a:t>
                      </a:r>
                      <a:endParaRPr lang="en-MY" sz="800" b="0" i="1" dirty="0">
                        <a:solidFill>
                          <a:schemeClr val="tx1"/>
                        </a:solidFill>
                      </a:endParaRPr>
                    </a:p>
                  </a:txBody>
                  <a:tcPr marL="70199" marR="70199" marT="35100" marB="35100">
                    <a:solidFill>
                      <a:schemeClr val="bg2">
                        <a:lumMod val="75000"/>
                      </a:schemeClr>
                    </a:solidFill>
                  </a:tcPr>
                </a:tc>
                <a:tc>
                  <a:txBody>
                    <a:bodyPr/>
                    <a:lstStyle/>
                    <a:p>
                      <a:endParaRPr lang="en-MY" sz="800" b="0" i="1" dirty="0">
                        <a:solidFill>
                          <a:schemeClr val="tx1"/>
                        </a:solidFill>
                      </a:endParaRPr>
                    </a:p>
                  </a:txBody>
                  <a:tcPr marL="70199" marR="70199" marT="35100" marB="35100">
                    <a:solidFill>
                      <a:schemeClr val="bg2">
                        <a:lumMod val="75000"/>
                      </a:schemeClr>
                    </a:solidFill>
                  </a:tcPr>
                </a:tc>
                <a:tc>
                  <a:txBody>
                    <a:bodyPr/>
                    <a:lstStyle/>
                    <a:p>
                      <a:r>
                        <a:rPr lang="en-US" sz="800" b="0" i="1" dirty="0">
                          <a:solidFill>
                            <a:schemeClr val="tx1"/>
                          </a:solidFill>
                        </a:rPr>
                        <a:t>“The concept of servant leadership will be enhanced through this program which I believe is the essence of effective leadership.  We need a program that builds our leaders to be open to change, be led by the Spirit and by the wisdom of the Word to serve, to govern and lead the Mission” </a:t>
                      </a:r>
                    </a:p>
                    <a:p>
                      <a:pPr algn="r"/>
                      <a:r>
                        <a:rPr lang="en-US" sz="800" b="0" i="1" dirty="0">
                          <a:solidFill>
                            <a:schemeClr val="tx1"/>
                          </a:solidFill>
                        </a:rPr>
                        <a:t>Rt Rev Bishop Bernard Paul, DD</a:t>
                      </a:r>
                      <a:endParaRPr lang="en-MY" sz="800" b="0" i="1" dirty="0">
                        <a:solidFill>
                          <a:schemeClr val="tx1"/>
                        </a:solidFill>
                      </a:endParaRPr>
                    </a:p>
                  </a:txBody>
                  <a:tcPr marL="70199" marR="70199" marT="35100" marB="35100">
                    <a:solidFill>
                      <a:schemeClr val="bg2">
                        <a:lumMod val="75000"/>
                      </a:schemeClr>
                    </a:solidFill>
                  </a:tcPr>
                </a:tc>
                <a:tc>
                  <a:txBody>
                    <a:bodyPr/>
                    <a:lstStyle/>
                    <a:p>
                      <a:endParaRPr lang="en-MY" sz="800" b="0" i="1" dirty="0">
                        <a:solidFill>
                          <a:schemeClr val="tx1"/>
                        </a:solidFill>
                      </a:endParaRPr>
                    </a:p>
                  </a:txBody>
                  <a:tcPr marL="70199" marR="70199" marT="35100" marB="35100">
                    <a:solidFill>
                      <a:schemeClr val="bg2">
                        <a:lumMod val="75000"/>
                      </a:schemeClr>
                    </a:solidFill>
                  </a:tcPr>
                </a:tc>
                <a:extLst>
                  <a:ext uri="{0D108BD9-81ED-4DB2-BD59-A6C34878D82A}">
                    <a16:rowId xmlns:a16="http://schemas.microsoft.com/office/drawing/2014/main" xmlns="" val="3863696252"/>
                  </a:ext>
                </a:extLst>
              </a:tr>
            </a:tbl>
          </a:graphicData>
        </a:graphic>
      </p:graphicFrame>
      <p:pic>
        <p:nvPicPr>
          <p:cNvPr id="8" name="Picture 7">
            <a:extLst>
              <a:ext uri="{FF2B5EF4-FFF2-40B4-BE49-F238E27FC236}">
                <a16:creationId xmlns:a16="http://schemas.microsoft.com/office/drawing/2014/main" xmlns="" id="{E63AF707-E6B1-4CFD-ACE3-2DA91A27BF07}"/>
              </a:ext>
            </a:extLst>
          </p:cNvPr>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2039771" y="2020846"/>
            <a:ext cx="1120768" cy="1327419"/>
          </a:xfrm>
          <a:prstGeom prst="rect">
            <a:avLst/>
          </a:prstGeom>
        </p:spPr>
      </p:pic>
      <p:pic>
        <p:nvPicPr>
          <p:cNvPr id="10" name="Picture 9">
            <a:extLst>
              <a:ext uri="{FF2B5EF4-FFF2-40B4-BE49-F238E27FC236}">
                <a16:creationId xmlns:a16="http://schemas.microsoft.com/office/drawing/2014/main" xmlns="" id="{302A1200-DD58-4F57-A455-E453DD8419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6153" y="2020846"/>
            <a:ext cx="920082" cy="1357185"/>
          </a:xfrm>
          <a:prstGeom prst="rect">
            <a:avLst/>
          </a:prstGeom>
        </p:spPr>
      </p:pic>
      <p:pic>
        <p:nvPicPr>
          <p:cNvPr id="12" name="Picture 11">
            <a:extLst>
              <a:ext uri="{FF2B5EF4-FFF2-40B4-BE49-F238E27FC236}">
                <a16:creationId xmlns:a16="http://schemas.microsoft.com/office/drawing/2014/main" xmlns="" id="{31AA649A-4AD8-4670-8AB3-AA925232F2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23397" y="2020843"/>
            <a:ext cx="1040855" cy="1357184"/>
          </a:xfrm>
          <a:prstGeom prst="rect">
            <a:avLst/>
          </a:prstGeom>
        </p:spPr>
      </p:pic>
      <p:pic>
        <p:nvPicPr>
          <p:cNvPr id="14" name="Picture 13">
            <a:extLst>
              <a:ext uri="{FF2B5EF4-FFF2-40B4-BE49-F238E27FC236}">
                <a16:creationId xmlns:a16="http://schemas.microsoft.com/office/drawing/2014/main" xmlns="" id="{5D6BD239-C8FE-4F0E-8151-65CC07AF0CF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6298" y="181377"/>
            <a:ext cx="604629" cy="838131"/>
          </a:xfrm>
          <a:prstGeom prst="rect">
            <a:avLst/>
          </a:prstGeom>
        </p:spPr>
      </p:pic>
      <p:pic>
        <p:nvPicPr>
          <p:cNvPr id="16" name="Picture 15">
            <a:extLst>
              <a:ext uri="{FF2B5EF4-FFF2-40B4-BE49-F238E27FC236}">
                <a16:creationId xmlns:a16="http://schemas.microsoft.com/office/drawing/2014/main" xmlns="" id="{74E95332-50A9-451A-BC78-2B54FC5DCB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81446" y="213625"/>
            <a:ext cx="734898" cy="937429"/>
          </a:xfrm>
          <a:prstGeom prst="rect">
            <a:avLst/>
          </a:prstGeom>
        </p:spPr>
      </p:pic>
      <p:pic>
        <p:nvPicPr>
          <p:cNvPr id="18" name="Picture 17">
            <a:extLst>
              <a:ext uri="{FF2B5EF4-FFF2-40B4-BE49-F238E27FC236}">
                <a16:creationId xmlns:a16="http://schemas.microsoft.com/office/drawing/2014/main" xmlns="" id="{67AAE52D-2784-44F7-8F26-13537EC9D9E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612831" y="149465"/>
            <a:ext cx="767331" cy="937429"/>
          </a:xfrm>
          <a:prstGeom prst="rect">
            <a:avLst/>
          </a:prstGeom>
        </p:spPr>
      </p:pic>
      <p:pic>
        <p:nvPicPr>
          <p:cNvPr id="20" name="Picture 19">
            <a:extLst>
              <a:ext uri="{FF2B5EF4-FFF2-40B4-BE49-F238E27FC236}">
                <a16:creationId xmlns:a16="http://schemas.microsoft.com/office/drawing/2014/main" xmlns="" id="{922EB2F5-6146-4126-95D9-485CE7214E6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78248" y="367767"/>
            <a:ext cx="1340611" cy="612762"/>
          </a:xfrm>
          <a:prstGeom prst="rect">
            <a:avLst/>
          </a:prstGeom>
        </p:spPr>
      </p:pic>
      <p:sp>
        <p:nvSpPr>
          <p:cNvPr id="21" name="TextBox 20">
            <a:extLst>
              <a:ext uri="{FF2B5EF4-FFF2-40B4-BE49-F238E27FC236}">
                <a16:creationId xmlns:a16="http://schemas.microsoft.com/office/drawing/2014/main" xmlns="" id="{24A531CD-9294-4C4D-9982-56E734EB5068}"/>
              </a:ext>
            </a:extLst>
          </p:cNvPr>
          <p:cNvSpPr txBox="1"/>
          <p:nvPr/>
        </p:nvSpPr>
        <p:spPr>
          <a:xfrm>
            <a:off x="114003" y="1817295"/>
            <a:ext cx="9145679" cy="257763"/>
          </a:xfrm>
          <a:prstGeom prst="rect">
            <a:avLst/>
          </a:prstGeom>
          <a:solidFill>
            <a:srgbClr val="002060"/>
          </a:solidFill>
        </p:spPr>
        <p:txBody>
          <a:bodyPr wrap="square" rtlCol="0">
            <a:spAutoFit/>
          </a:bodyPr>
          <a:lstStyle/>
          <a:p>
            <a:pPr algn="ctr"/>
            <a:r>
              <a:rPr lang="en-MY" sz="1075"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Endorsement by the Catholic Bishops of Peninsula Malaysia</a:t>
            </a:r>
          </a:p>
        </p:txBody>
      </p:sp>
      <p:graphicFrame>
        <p:nvGraphicFramePr>
          <p:cNvPr id="22" name="Table 21">
            <a:extLst>
              <a:ext uri="{FF2B5EF4-FFF2-40B4-BE49-F238E27FC236}">
                <a16:creationId xmlns:a16="http://schemas.microsoft.com/office/drawing/2014/main" xmlns="" id="{3E163E53-C352-42F3-B5FF-B556DB47E47D}"/>
              </a:ext>
            </a:extLst>
          </p:cNvPr>
          <p:cNvGraphicFramePr>
            <a:graphicFrameLocks noGrp="1"/>
          </p:cNvGraphicFramePr>
          <p:nvPr>
            <p:extLst>
              <p:ext uri="{D42A27DB-BD31-4B8C-83A1-F6EECF244321}">
                <p14:modId xmlns:p14="http://schemas.microsoft.com/office/powerpoint/2010/main" val="227285849"/>
              </p:ext>
            </p:extLst>
          </p:nvPr>
        </p:nvGraphicFramePr>
        <p:xfrm>
          <a:off x="114005" y="3464188"/>
          <a:ext cx="9145677" cy="1289400"/>
        </p:xfrm>
        <a:graphic>
          <a:graphicData uri="http://schemas.openxmlformats.org/drawingml/2006/table">
            <a:tbl>
              <a:tblPr firstRow="1" bandRow="1">
                <a:tableStyleId>{5C22544A-7EE6-4342-B048-85BDC9FD1C3A}</a:tableStyleId>
              </a:tblPr>
              <a:tblGrid>
                <a:gridCol w="2654966">
                  <a:extLst>
                    <a:ext uri="{9D8B030D-6E8A-4147-A177-3AD203B41FA5}">
                      <a16:colId xmlns:a16="http://schemas.microsoft.com/office/drawing/2014/main" xmlns="" val="1425530402"/>
                    </a:ext>
                  </a:extLst>
                </a:gridCol>
                <a:gridCol w="3077067">
                  <a:extLst>
                    <a:ext uri="{9D8B030D-6E8A-4147-A177-3AD203B41FA5}">
                      <a16:colId xmlns:a16="http://schemas.microsoft.com/office/drawing/2014/main" xmlns="" val="188406998"/>
                    </a:ext>
                  </a:extLst>
                </a:gridCol>
                <a:gridCol w="3413644">
                  <a:extLst>
                    <a:ext uri="{9D8B030D-6E8A-4147-A177-3AD203B41FA5}">
                      <a16:colId xmlns:a16="http://schemas.microsoft.com/office/drawing/2014/main" xmlns="" val="611811231"/>
                    </a:ext>
                  </a:extLst>
                </a:gridCol>
              </a:tblGrid>
              <a:tr h="1240187">
                <a:tc>
                  <a:txBody>
                    <a:bodyPr/>
                    <a:lstStyle/>
                    <a:p>
                      <a:pPr>
                        <a:spcAft>
                          <a:spcPts val="0"/>
                        </a:spcAft>
                      </a:pPr>
                      <a:r>
                        <a:rPr lang="en-US" sz="800" b="1" dirty="0">
                          <a:solidFill>
                            <a:schemeClr val="tx1"/>
                          </a:solidFill>
                          <a:effectLst/>
                          <a:latin typeface="Helvetica" panose="020B0604020202020204" pitchFamily="34" charset="0"/>
                          <a:ea typeface="Arial Unicode MS"/>
                          <a:cs typeface="Helvetica" panose="020B0604020202020204" pitchFamily="34" charset="0"/>
                        </a:rPr>
                        <a:t>Course Module: </a:t>
                      </a:r>
                      <a:endParaRPr lang="en-MY" sz="800" b="1" dirty="0">
                        <a:solidFill>
                          <a:schemeClr val="tx1"/>
                        </a:solidFill>
                        <a:effectLst/>
                        <a:latin typeface="Helvetica" panose="020B0604020202020204" pitchFamily="34" charset="0"/>
                        <a:ea typeface="Arial Unicode MS"/>
                        <a:cs typeface="Helvetica" panose="020B0604020202020204" pitchFamily="34" charset="0"/>
                      </a:endParaRPr>
                    </a:p>
                    <a:p>
                      <a:pPr marL="342900" lvl="0" indent="-342900">
                        <a:spcAft>
                          <a:spcPts val="0"/>
                        </a:spcAft>
                        <a:buFont typeface="Symbol" panose="05050102010706020507" pitchFamily="18" charset="2"/>
                        <a:buChar char=""/>
                      </a:pPr>
                      <a:r>
                        <a:rPr lang="en-US" sz="800" b="0" dirty="0">
                          <a:solidFill>
                            <a:schemeClr val="tx1"/>
                          </a:solidFill>
                          <a:effectLst/>
                          <a:latin typeface="Helvetica" panose="020B0604020202020204" pitchFamily="34" charset="0"/>
                          <a:ea typeface="Arial Unicode MS"/>
                          <a:cs typeface="Helvetica" panose="020B0604020202020204" pitchFamily="34" charset="0"/>
                        </a:rPr>
                        <a:t>Catholic Ethos and the Care of the Person</a:t>
                      </a:r>
                      <a:endParaRPr lang="en-MY" sz="800" b="0" dirty="0">
                        <a:solidFill>
                          <a:schemeClr val="tx1"/>
                        </a:solidFill>
                        <a:effectLst/>
                        <a:latin typeface="Helvetica" panose="020B0604020202020204" pitchFamily="34" charset="0"/>
                        <a:ea typeface="Arial Unicode MS"/>
                        <a:cs typeface="Helvetica" panose="020B0604020202020204" pitchFamily="34" charset="0"/>
                      </a:endParaRPr>
                    </a:p>
                    <a:p>
                      <a:pPr marL="342900" lvl="0" indent="-342900">
                        <a:spcAft>
                          <a:spcPts val="0"/>
                        </a:spcAft>
                        <a:buFont typeface="Symbol" panose="05050102010706020507" pitchFamily="18" charset="2"/>
                        <a:buChar char=""/>
                      </a:pPr>
                      <a:r>
                        <a:rPr lang="en-US" sz="800" b="0" dirty="0">
                          <a:solidFill>
                            <a:schemeClr val="tx1"/>
                          </a:solidFill>
                          <a:effectLst/>
                          <a:latin typeface="Helvetica" panose="020B0604020202020204" pitchFamily="34" charset="0"/>
                          <a:ea typeface="Arial Unicode MS"/>
                          <a:cs typeface="Helvetica" panose="020B0604020202020204" pitchFamily="34" charset="0"/>
                        </a:rPr>
                        <a:t>Ethics in a Faith-based Context</a:t>
                      </a:r>
                      <a:endParaRPr lang="en-MY" sz="800" b="0" dirty="0">
                        <a:solidFill>
                          <a:schemeClr val="tx1"/>
                        </a:solidFill>
                        <a:effectLst/>
                        <a:latin typeface="Helvetica" panose="020B0604020202020204" pitchFamily="34" charset="0"/>
                        <a:ea typeface="Arial Unicode MS"/>
                        <a:cs typeface="Helvetica" panose="020B0604020202020204" pitchFamily="34" charset="0"/>
                      </a:endParaRPr>
                    </a:p>
                    <a:p>
                      <a:pPr marL="342900" lvl="0" indent="-342900">
                        <a:spcAft>
                          <a:spcPts val="0"/>
                        </a:spcAft>
                        <a:buFont typeface="Symbol" panose="05050102010706020507" pitchFamily="18" charset="2"/>
                        <a:buChar char=""/>
                      </a:pPr>
                      <a:r>
                        <a:rPr lang="en-US" sz="800" b="0" dirty="0">
                          <a:solidFill>
                            <a:schemeClr val="tx1"/>
                          </a:solidFill>
                          <a:effectLst/>
                          <a:latin typeface="Helvetica" panose="020B0604020202020204" pitchFamily="34" charset="0"/>
                          <a:ea typeface="Arial Unicode MS"/>
                          <a:cs typeface="Helvetica" panose="020B0604020202020204" pitchFamily="34" charset="0"/>
                        </a:rPr>
                        <a:t>Catholic Social Thought in Practice</a:t>
                      </a:r>
                      <a:endParaRPr lang="en-MY" sz="800" b="0" dirty="0">
                        <a:solidFill>
                          <a:schemeClr val="tx1"/>
                        </a:solidFill>
                        <a:effectLst/>
                        <a:latin typeface="Helvetica" panose="020B0604020202020204" pitchFamily="34" charset="0"/>
                        <a:ea typeface="Arial Unicode MS"/>
                        <a:cs typeface="Helvetica" panose="020B0604020202020204" pitchFamily="34" charset="0"/>
                      </a:endParaRPr>
                    </a:p>
                    <a:p>
                      <a:pPr marL="342900" lvl="0" indent="-342900">
                        <a:spcAft>
                          <a:spcPts val="0"/>
                        </a:spcAft>
                        <a:buFont typeface="Symbol" panose="05050102010706020507" pitchFamily="18" charset="2"/>
                        <a:buChar char=""/>
                      </a:pPr>
                      <a:r>
                        <a:rPr lang="en-US" sz="800" b="0" dirty="0">
                          <a:solidFill>
                            <a:schemeClr val="tx1"/>
                          </a:solidFill>
                          <a:effectLst/>
                          <a:latin typeface="Helvetica" panose="020B0604020202020204" pitchFamily="34" charset="0"/>
                          <a:ea typeface="Arial Unicode MS"/>
                          <a:cs typeface="Helvetica" panose="020B0604020202020204" pitchFamily="34" charset="0"/>
                        </a:rPr>
                        <a:t>Leading the Mission in Catholic </a:t>
                      </a:r>
                      <a:r>
                        <a:rPr lang="en-US" sz="800" b="0" dirty="0" err="1">
                          <a:solidFill>
                            <a:schemeClr val="tx1"/>
                          </a:solidFill>
                          <a:effectLst/>
                          <a:latin typeface="Helvetica" panose="020B0604020202020204" pitchFamily="34" charset="0"/>
                          <a:ea typeface="Arial Unicode MS"/>
                          <a:cs typeface="Helvetica" panose="020B0604020202020204" pitchFamily="34" charset="0"/>
                        </a:rPr>
                        <a:t>Organisations</a:t>
                      </a:r>
                      <a:endParaRPr lang="en-MY" sz="800" b="0" dirty="0">
                        <a:solidFill>
                          <a:schemeClr val="tx1"/>
                        </a:solidFill>
                        <a:effectLst/>
                        <a:latin typeface="Helvetica" panose="020B0604020202020204" pitchFamily="34" charset="0"/>
                        <a:ea typeface="Arial Unicode MS"/>
                        <a:cs typeface="Helvetica" panose="020B0604020202020204" pitchFamily="34" charset="0"/>
                      </a:endParaRPr>
                    </a:p>
                    <a:p>
                      <a:endParaRPr lang="en-MY" sz="800" b="0" dirty="0">
                        <a:solidFill>
                          <a:schemeClr val="tx1"/>
                        </a:solidFill>
                        <a:latin typeface="Helvetica" panose="020B0604020202020204" pitchFamily="34" charset="0"/>
                        <a:cs typeface="Helvetica" panose="020B0604020202020204" pitchFamily="34" charset="0"/>
                      </a:endParaRPr>
                    </a:p>
                    <a:p>
                      <a:r>
                        <a:rPr lang="en-MY" sz="800" b="0" i="1" dirty="0">
                          <a:solidFill>
                            <a:schemeClr val="tx1"/>
                          </a:solidFill>
                          <a:latin typeface="Helvetica" panose="020B0604020202020204" pitchFamily="34" charset="0"/>
                          <a:cs typeface="Helvetica" panose="020B0604020202020204" pitchFamily="34" charset="0"/>
                        </a:rPr>
                        <a:t>(Note : This Graduate Certificate allows students to further their education with ACU towards higher qualifications (Masters…etc)</a:t>
                      </a:r>
                    </a:p>
                  </a:txBody>
                  <a:tcPr marL="70199" marR="70199" marT="35100" marB="35100">
                    <a:solidFill>
                      <a:schemeClr val="bg1">
                        <a:lumMod val="85000"/>
                      </a:schemeClr>
                    </a:solidFill>
                  </a:tcPr>
                </a:tc>
                <a:tc>
                  <a:txBody>
                    <a:bodyPr/>
                    <a:lstStyle/>
                    <a:p>
                      <a:r>
                        <a:rPr lang="en-US" sz="800" b="1" dirty="0">
                          <a:solidFill>
                            <a:schemeClr val="tx1"/>
                          </a:solidFill>
                          <a:latin typeface="Helvetica" panose="020B0604020202020204" pitchFamily="34" charset="0"/>
                          <a:cs typeface="Helvetica" panose="020B0604020202020204" pitchFamily="34" charset="0"/>
                        </a:rPr>
                        <a:t>Duration:</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2-year program consisting of 4 semesters.</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Each semester involves 3-months’ self-study of course material provided by the ACU, followed by 2 weekends of virtual classes with Lecturers from ACU. </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2 written assignments after each contact period .</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Participants must complete all 4 semesters.</a:t>
                      </a:r>
                    </a:p>
                    <a:p>
                      <a:endParaRPr lang="en-MY" sz="800" b="0" dirty="0">
                        <a:solidFill>
                          <a:schemeClr val="tx1"/>
                        </a:solidFill>
                        <a:latin typeface="Helvetica" panose="020B0604020202020204" pitchFamily="34" charset="0"/>
                        <a:cs typeface="Helvetica" panose="020B0604020202020204" pitchFamily="34" charset="0"/>
                      </a:endParaRPr>
                    </a:p>
                  </a:txBody>
                  <a:tcPr marL="70199" marR="70199" marT="35100" marB="35100">
                    <a:solidFill>
                      <a:schemeClr val="bg1">
                        <a:lumMod val="85000"/>
                      </a:schemeClr>
                    </a:solidFill>
                  </a:tcPr>
                </a:tc>
                <a:tc>
                  <a:txBody>
                    <a:bodyPr/>
                    <a:lstStyle/>
                    <a:p>
                      <a:r>
                        <a:rPr lang="en-US" sz="800" b="1" dirty="0">
                          <a:solidFill>
                            <a:schemeClr val="tx1"/>
                          </a:solidFill>
                          <a:latin typeface="Helvetica" panose="020B0604020202020204" pitchFamily="34" charset="0"/>
                          <a:cs typeface="Helvetica" panose="020B0604020202020204" pitchFamily="34" charset="0"/>
                        </a:rPr>
                        <a:t>Requirements:</a:t>
                      </a:r>
                      <a:r>
                        <a:rPr lang="en-US" sz="800" b="0" dirty="0">
                          <a:solidFill>
                            <a:schemeClr val="tx1"/>
                          </a:solidFill>
                          <a:latin typeface="Helvetica" panose="020B0604020202020204" pitchFamily="34" charset="0"/>
                          <a:cs typeface="Helvetica" panose="020B0604020202020204" pitchFamily="34" charset="0"/>
                        </a:rPr>
                        <a:t>  </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Basic requirement: Degree or equivalent working experience</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Possess leadership qualities.  </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Able to be groomed to bring growth and benefit back to the organization.</a:t>
                      </a:r>
                    </a:p>
                    <a:p>
                      <a:pPr marL="171450" indent="-171450">
                        <a:buFont typeface="Arial" panose="020B0604020202020204" pitchFamily="34" charset="0"/>
                        <a:buChar char="•"/>
                      </a:pPr>
                      <a:r>
                        <a:rPr lang="en-US" sz="800" b="0" dirty="0">
                          <a:solidFill>
                            <a:schemeClr val="tx1"/>
                          </a:solidFill>
                          <a:latin typeface="Helvetica" panose="020B0604020202020204" pitchFamily="34" charset="0"/>
                          <a:cs typeface="Helvetica" panose="020B0604020202020204" pitchFamily="34" charset="0"/>
                        </a:rPr>
                        <a:t>Approval of the Bishop of your respective Diocese</a:t>
                      </a:r>
                    </a:p>
                    <a:p>
                      <a:endParaRPr lang="en-US" sz="800" b="0" dirty="0">
                        <a:solidFill>
                          <a:schemeClr val="tx1"/>
                        </a:solidFill>
                        <a:latin typeface="Helvetica" panose="020B0604020202020204" pitchFamily="34" charset="0"/>
                        <a:cs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Cost: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8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Total course fee: AUD1450 per participant per semester (this is a discounted rate)</a:t>
                      </a:r>
                      <a:endParaRPr lang="en-MY" sz="800" b="0" dirty="0">
                        <a:solidFill>
                          <a:schemeClr val="tx1"/>
                        </a:solidFill>
                        <a:latin typeface="Helvetica" panose="020B0604020202020204" pitchFamily="34" charset="0"/>
                        <a:cs typeface="Helvetica" panose="020B0604020202020204" pitchFamily="34" charset="0"/>
                      </a:endParaRPr>
                    </a:p>
                  </a:txBody>
                  <a:tcPr marL="70199" marR="70199" marT="35100" marB="35100">
                    <a:solidFill>
                      <a:schemeClr val="bg1">
                        <a:lumMod val="85000"/>
                      </a:schemeClr>
                    </a:solidFill>
                  </a:tcPr>
                </a:tc>
                <a:extLst>
                  <a:ext uri="{0D108BD9-81ED-4DB2-BD59-A6C34878D82A}">
                    <a16:rowId xmlns:a16="http://schemas.microsoft.com/office/drawing/2014/main" xmlns="" val="3255082617"/>
                  </a:ext>
                </a:extLst>
              </a:tr>
            </a:tbl>
          </a:graphicData>
        </a:graphic>
      </p:graphicFrame>
      <p:sp>
        <p:nvSpPr>
          <p:cNvPr id="23" name="TextBox 22">
            <a:extLst>
              <a:ext uri="{FF2B5EF4-FFF2-40B4-BE49-F238E27FC236}">
                <a16:creationId xmlns:a16="http://schemas.microsoft.com/office/drawing/2014/main" xmlns="" id="{183B2F9B-060E-46C9-8E39-391016385DE1}"/>
              </a:ext>
            </a:extLst>
          </p:cNvPr>
          <p:cNvSpPr txBox="1"/>
          <p:nvPr/>
        </p:nvSpPr>
        <p:spPr>
          <a:xfrm>
            <a:off x="114003" y="4745747"/>
            <a:ext cx="9145679" cy="222240"/>
          </a:xfrm>
          <a:prstGeom prst="rect">
            <a:avLst/>
          </a:prstGeom>
          <a:solidFill>
            <a:schemeClr val="accent6">
              <a:lumMod val="50000"/>
            </a:schemeClr>
          </a:solidFill>
        </p:spPr>
        <p:txBody>
          <a:bodyPr wrap="square" rtlCol="0">
            <a:spAutoFit/>
          </a:bodyPr>
          <a:lstStyle/>
          <a:p>
            <a:pPr algn="ctr"/>
            <a:r>
              <a:rPr lang="en-US" sz="844"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Registration Deadline for June 2020 enrolment : Jan 15</a:t>
            </a:r>
            <a:r>
              <a:rPr lang="en-US" sz="844" spc="230" baseline="30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th</a:t>
            </a:r>
            <a:r>
              <a:rPr lang="en-US" sz="844"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2021</a:t>
            </a:r>
            <a:endParaRPr lang="en-MY" sz="844"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graphicFrame>
        <p:nvGraphicFramePr>
          <p:cNvPr id="24" name="Table 23">
            <a:extLst>
              <a:ext uri="{FF2B5EF4-FFF2-40B4-BE49-F238E27FC236}">
                <a16:creationId xmlns:a16="http://schemas.microsoft.com/office/drawing/2014/main" xmlns="" id="{743BF0E3-717C-42E8-AD04-1D07F9E5B5AC}"/>
              </a:ext>
            </a:extLst>
          </p:cNvPr>
          <p:cNvGraphicFramePr>
            <a:graphicFrameLocks noGrp="1"/>
          </p:cNvGraphicFramePr>
          <p:nvPr>
            <p:extLst>
              <p:ext uri="{D42A27DB-BD31-4B8C-83A1-F6EECF244321}">
                <p14:modId xmlns:p14="http://schemas.microsoft.com/office/powerpoint/2010/main" val="3813636360"/>
              </p:ext>
            </p:extLst>
          </p:nvPr>
        </p:nvGraphicFramePr>
        <p:xfrm>
          <a:off x="105449" y="4991755"/>
          <a:ext cx="9145678" cy="1222440"/>
        </p:xfrm>
        <a:graphic>
          <a:graphicData uri="http://schemas.openxmlformats.org/drawingml/2006/table">
            <a:tbl>
              <a:tblPr firstRow="1" bandRow="1">
                <a:tableStyleId>{5C22544A-7EE6-4342-B048-85BDC9FD1C3A}</a:tableStyleId>
              </a:tblPr>
              <a:tblGrid>
                <a:gridCol w="2184242">
                  <a:extLst>
                    <a:ext uri="{9D8B030D-6E8A-4147-A177-3AD203B41FA5}">
                      <a16:colId xmlns:a16="http://schemas.microsoft.com/office/drawing/2014/main" xmlns="" val="1778063586"/>
                    </a:ext>
                  </a:extLst>
                </a:gridCol>
                <a:gridCol w="4248210">
                  <a:extLst>
                    <a:ext uri="{9D8B030D-6E8A-4147-A177-3AD203B41FA5}">
                      <a16:colId xmlns:a16="http://schemas.microsoft.com/office/drawing/2014/main" xmlns="" val="367188701"/>
                    </a:ext>
                  </a:extLst>
                </a:gridCol>
                <a:gridCol w="2713226">
                  <a:extLst>
                    <a:ext uri="{9D8B030D-6E8A-4147-A177-3AD203B41FA5}">
                      <a16:colId xmlns:a16="http://schemas.microsoft.com/office/drawing/2014/main" xmlns="" val="3854167098"/>
                    </a:ext>
                  </a:extLst>
                </a:gridCol>
              </a:tblGrid>
              <a:tr h="936909">
                <a:tc>
                  <a:txBody>
                    <a:bodyPr/>
                    <a:lstStyle/>
                    <a:p>
                      <a:r>
                        <a:rPr lang="en-MY" sz="900" b="1" u="none" dirty="0">
                          <a:solidFill>
                            <a:schemeClr val="tx1"/>
                          </a:solidFill>
                        </a:rPr>
                        <a:t>The tentative contact dates are as follows </a:t>
                      </a:r>
                      <a:r>
                        <a:rPr lang="en-MY" sz="800" b="1" u="none" dirty="0">
                          <a:solidFill>
                            <a:schemeClr val="tx1"/>
                          </a:solidFill>
                        </a:rPr>
                        <a:t>: (S=Semester)</a:t>
                      </a:r>
                    </a:p>
                    <a:p>
                      <a:pPr marL="269875" indent="-269875"/>
                      <a:r>
                        <a:rPr lang="en-MY" sz="900" b="0" u="none" dirty="0">
                          <a:solidFill>
                            <a:schemeClr val="tx1"/>
                          </a:solidFill>
                        </a:rPr>
                        <a:t>S1	2021 Feb 20-21, 27-28</a:t>
                      </a:r>
                    </a:p>
                    <a:p>
                      <a:pPr marL="269875" indent="-269875"/>
                      <a:r>
                        <a:rPr lang="en-MY" sz="900" b="0" u="none" dirty="0">
                          <a:solidFill>
                            <a:schemeClr val="tx1"/>
                          </a:solidFill>
                        </a:rPr>
                        <a:t>S2        2021 August</a:t>
                      </a:r>
                    </a:p>
                    <a:p>
                      <a:pPr marL="269875" indent="-269875"/>
                      <a:r>
                        <a:rPr lang="en-MY" sz="900" b="0" u="none" dirty="0">
                          <a:solidFill>
                            <a:schemeClr val="tx1"/>
                          </a:solidFill>
                        </a:rPr>
                        <a:t>S3        2022 February</a:t>
                      </a:r>
                    </a:p>
                    <a:p>
                      <a:pPr marL="269875" indent="-269875"/>
                      <a:r>
                        <a:rPr lang="en-MY" sz="900" b="0" u="none" dirty="0">
                          <a:solidFill>
                            <a:schemeClr val="tx1"/>
                          </a:solidFill>
                        </a:rPr>
                        <a:t>S4        2022 August</a:t>
                      </a:r>
                    </a:p>
                  </a:txBody>
                  <a:tcPr marL="70199" marR="70199" marT="35100" marB="35100">
                    <a:solidFill>
                      <a:schemeClr val="bg1"/>
                    </a:solidFill>
                  </a:tcPr>
                </a:tc>
                <a:tc>
                  <a:txBody>
                    <a:bodyPr/>
                    <a:lstStyle/>
                    <a:p>
                      <a:r>
                        <a:rPr lang="en-MY" sz="850" b="1" u="none" dirty="0">
                          <a:solidFill>
                            <a:schemeClr val="tx1"/>
                          </a:solidFill>
                        </a:rPr>
                        <a:t>For more information, please contact any of the following : </a:t>
                      </a:r>
                    </a:p>
                    <a:p>
                      <a:r>
                        <a:rPr lang="en-US" sz="850" b="0" u="none" kern="1200" dirty="0">
                          <a:solidFill>
                            <a:schemeClr val="tx1"/>
                          </a:solidFill>
                          <a:effectLst/>
                          <a:latin typeface="+mn-lt"/>
                          <a:ea typeface="+mn-ea"/>
                          <a:cs typeface="+mn-cs"/>
                        </a:rPr>
                        <a:t>Penang Diocese: Andre Ong                        (012)493-7710  andrepong1@gmail.com</a:t>
                      </a:r>
                    </a:p>
                    <a:p>
                      <a:r>
                        <a:rPr lang="en-US" sz="850" b="0" u="none" kern="1200" dirty="0">
                          <a:solidFill>
                            <a:schemeClr val="tx1"/>
                          </a:solidFill>
                          <a:effectLst/>
                          <a:latin typeface="+mn-lt"/>
                          <a:ea typeface="+mn-ea"/>
                          <a:cs typeface="+mn-cs"/>
                        </a:rPr>
                        <a:t>KL Archdiocese  : Patricia Pereira 	     (016)636-8983  patriciapereira@archkl.org</a:t>
                      </a:r>
                      <a:endParaRPr lang="en-MY" sz="850" b="0" u="none" kern="1200" dirty="0">
                        <a:solidFill>
                          <a:schemeClr val="tx1"/>
                        </a:solidFill>
                        <a:effectLst/>
                        <a:latin typeface="+mn-lt"/>
                        <a:ea typeface="+mn-ea"/>
                        <a:cs typeface="+mn-cs"/>
                      </a:endParaRPr>
                    </a:p>
                    <a:p>
                      <a:r>
                        <a:rPr lang="en-US" sz="850" b="0" u="none" kern="1200" dirty="0">
                          <a:solidFill>
                            <a:schemeClr val="tx1"/>
                          </a:solidFill>
                          <a:effectLst/>
                          <a:latin typeface="+mn-lt"/>
                          <a:ea typeface="+mn-ea"/>
                          <a:cs typeface="+mn-cs"/>
                        </a:rPr>
                        <a:t>Malacca Johor   : Deacon Anthony Chua  (012)628-8779   ygchua@yahoo.com </a:t>
                      </a:r>
                      <a:br>
                        <a:rPr lang="en-US" sz="850" b="0" u="none" kern="1200" dirty="0">
                          <a:solidFill>
                            <a:schemeClr val="tx1"/>
                          </a:solidFill>
                          <a:effectLst/>
                          <a:latin typeface="+mn-lt"/>
                          <a:ea typeface="+mn-ea"/>
                          <a:cs typeface="+mn-cs"/>
                        </a:rPr>
                      </a:br>
                      <a:r>
                        <a:rPr lang="en-US" sz="850" b="0" u="none" kern="1200" dirty="0">
                          <a:solidFill>
                            <a:schemeClr val="tx1"/>
                          </a:solidFill>
                          <a:effectLst/>
                          <a:latin typeface="+mn-lt"/>
                          <a:ea typeface="+mn-ea"/>
                          <a:cs typeface="+mn-cs"/>
                        </a:rPr>
                        <a:t>General               : Andy Choong	     (012)228 2288   andy.g.choong@gmail.com</a:t>
                      </a:r>
                      <a:br>
                        <a:rPr lang="en-US" sz="850" b="0" u="none" kern="1200" dirty="0">
                          <a:solidFill>
                            <a:schemeClr val="tx1"/>
                          </a:solidFill>
                          <a:effectLst/>
                          <a:latin typeface="+mn-lt"/>
                          <a:ea typeface="+mn-ea"/>
                          <a:cs typeface="+mn-cs"/>
                        </a:rPr>
                      </a:br>
                      <a:endParaRPr lang="en-US" sz="850" b="0" u="none" kern="1200" dirty="0">
                        <a:solidFill>
                          <a:schemeClr val="tx1"/>
                        </a:solidFill>
                        <a:effectLst/>
                        <a:latin typeface="+mn-lt"/>
                        <a:ea typeface="+mn-ea"/>
                        <a:cs typeface="+mn-cs"/>
                      </a:endParaRPr>
                    </a:p>
                    <a:p>
                      <a:r>
                        <a:rPr lang="en-US" sz="850" b="0" u="none" kern="1200" dirty="0">
                          <a:solidFill>
                            <a:schemeClr val="tx1"/>
                          </a:solidFill>
                          <a:effectLst/>
                          <a:latin typeface="+mn-lt"/>
                          <a:ea typeface="+mn-ea"/>
                          <a:cs typeface="+mn-cs"/>
                        </a:rPr>
                        <a:t>Those from other diocese can also contact any of the above for further information. </a:t>
                      </a:r>
                      <a:endParaRPr lang="en-MY" sz="850" b="0" u="none" dirty="0">
                        <a:solidFill>
                          <a:schemeClr val="tx1"/>
                        </a:solidFill>
                      </a:endParaRPr>
                    </a:p>
                  </a:txBody>
                  <a:tcPr marL="70199" marR="70199" marT="35100" marB="35100">
                    <a:solidFill>
                      <a:schemeClr val="bg1"/>
                    </a:solidFill>
                  </a:tcPr>
                </a:tc>
                <a:tc>
                  <a:txBody>
                    <a:bodyPr/>
                    <a:lstStyle/>
                    <a:p>
                      <a:r>
                        <a:rPr lang="en-US" sz="800" b="1" u="none" kern="1200" dirty="0">
                          <a:solidFill>
                            <a:schemeClr val="tx1"/>
                          </a:solidFill>
                          <a:effectLst/>
                          <a:latin typeface="+mn-lt"/>
                          <a:ea typeface="+mn-ea"/>
                          <a:cs typeface="+mn-cs"/>
                        </a:rPr>
                        <a:t>And check out ACU’s website on the course content : </a:t>
                      </a:r>
                    </a:p>
                    <a:p>
                      <a:r>
                        <a:rPr lang="en-US" sz="800" b="0" u="sng" kern="1200" dirty="0">
                          <a:solidFill>
                            <a:schemeClr val="tx1"/>
                          </a:solidFill>
                          <a:effectLst/>
                          <a:latin typeface="+mn-lt"/>
                          <a:ea typeface="+mn-ea"/>
                          <a:cs typeface="+mn-cs"/>
                          <a:hlinkClick r:id="rId10">
                            <a:extLst>
                              <a:ext uri="{A12FA001-AC4F-418D-AE19-62706E023703}">
                                <ahyp:hlinkClr xmlns:ahyp="http://schemas.microsoft.com/office/drawing/2018/hyperlinkcolor" xmlns="" val="tx"/>
                              </a:ext>
                            </a:extLst>
                          </a:hlinkClick>
                        </a:rPr>
                        <a:t>https://www.acu.edu.au/about-acu/executive-education/our-courses/executive-postgraduate/graduate-certificate-in-leadership-and-catholic-culture</a:t>
                      </a:r>
                      <a:endParaRPr lang="en-MY" sz="800" b="0" kern="1200" dirty="0">
                        <a:solidFill>
                          <a:schemeClr val="tx1"/>
                        </a:solidFill>
                        <a:effectLst/>
                        <a:latin typeface="+mn-lt"/>
                        <a:ea typeface="+mn-ea"/>
                        <a:cs typeface="+mn-cs"/>
                      </a:endParaRPr>
                    </a:p>
                    <a:p>
                      <a:r>
                        <a:rPr lang="en-US" sz="800" b="0" kern="1200" dirty="0" err="1">
                          <a:solidFill>
                            <a:schemeClr val="tx1"/>
                          </a:solidFill>
                          <a:effectLst/>
                          <a:latin typeface="+mn-lt"/>
                          <a:ea typeface="+mn-ea"/>
                          <a:cs typeface="+mn-cs"/>
                        </a:rPr>
                        <a:t>Youtube</a:t>
                      </a:r>
                      <a:r>
                        <a:rPr lang="en-US" sz="800" b="0" kern="1200" dirty="0">
                          <a:solidFill>
                            <a:schemeClr val="tx1"/>
                          </a:solidFill>
                          <a:effectLst/>
                          <a:latin typeface="+mn-lt"/>
                          <a:ea typeface="+mn-ea"/>
                          <a:cs typeface="+mn-cs"/>
                        </a:rPr>
                        <a:t> link : </a:t>
                      </a:r>
                      <a:r>
                        <a:rPr lang="en-US" sz="800" b="0" u="sng" kern="1200" dirty="0">
                          <a:solidFill>
                            <a:schemeClr val="tx1"/>
                          </a:solidFill>
                          <a:effectLst/>
                          <a:latin typeface="+mn-lt"/>
                          <a:ea typeface="+mn-ea"/>
                          <a:cs typeface="+mn-cs"/>
                          <a:hlinkClick r:id="rId11">
                            <a:extLst>
                              <a:ext uri="{A12FA001-AC4F-418D-AE19-62706E023703}">
                                <ahyp:hlinkClr xmlns:ahyp="http://schemas.microsoft.com/office/drawing/2018/hyperlinkcolor" xmlns="" val="tx"/>
                              </a:ext>
                            </a:extLst>
                          </a:hlinkClick>
                        </a:rPr>
                        <a:t>https://www.youtube.com/watch?v=Rgr4c4wyr0I</a:t>
                      </a:r>
                      <a:r>
                        <a:rPr lang="en-US" sz="800" b="0" u="sng" kern="1200" dirty="0">
                          <a:solidFill>
                            <a:schemeClr val="tx1"/>
                          </a:solidFill>
                          <a:effectLst/>
                          <a:latin typeface="+mn-lt"/>
                          <a:ea typeface="+mn-ea"/>
                          <a:cs typeface="+mn-cs"/>
                        </a:rPr>
                        <a:t>   </a:t>
                      </a:r>
                      <a:r>
                        <a:rPr lang="en-US" sz="800" b="0" u="none" kern="1200" dirty="0">
                          <a:solidFill>
                            <a:schemeClr val="tx1"/>
                          </a:solidFill>
                          <a:effectLst/>
                          <a:latin typeface="+mn-lt"/>
                          <a:ea typeface="+mn-ea"/>
                          <a:cs typeface="+mn-cs"/>
                        </a:rPr>
                        <a:t>or search </a:t>
                      </a:r>
                      <a:r>
                        <a:rPr lang="en-US" sz="800" b="0" u="none" kern="1200" dirty="0" err="1">
                          <a:solidFill>
                            <a:schemeClr val="tx1"/>
                          </a:solidFill>
                          <a:effectLst/>
                          <a:latin typeface="+mn-lt"/>
                          <a:ea typeface="+mn-ea"/>
                          <a:cs typeface="+mn-cs"/>
                        </a:rPr>
                        <a:t>youtube</a:t>
                      </a:r>
                      <a:r>
                        <a:rPr lang="en-US" sz="800" b="0" u="none" kern="1200" dirty="0">
                          <a:solidFill>
                            <a:schemeClr val="tx1"/>
                          </a:solidFill>
                          <a:effectLst/>
                          <a:latin typeface="+mn-lt"/>
                          <a:ea typeface="+mn-ea"/>
                          <a:cs typeface="+mn-cs"/>
                        </a:rPr>
                        <a:t> for “ACU Theology &amp; Philosophy – Leadership Matters”</a:t>
                      </a:r>
                    </a:p>
                  </a:txBody>
                  <a:tcPr marL="70199" marR="70199" marT="35100" marB="35100">
                    <a:solidFill>
                      <a:schemeClr val="bg1"/>
                    </a:solidFill>
                  </a:tcPr>
                </a:tc>
                <a:extLst>
                  <a:ext uri="{0D108BD9-81ED-4DB2-BD59-A6C34878D82A}">
                    <a16:rowId xmlns:a16="http://schemas.microsoft.com/office/drawing/2014/main" xmlns="" val="3711749561"/>
                  </a:ext>
                </a:extLst>
              </a:tr>
              <a:tr h="158499">
                <a:tc>
                  <a:txBody>
                    <a:bodyPr/>
                    <a:lstStyle/>
                    <a:p>
                      <a:r>
                        <a:rPr lang="en-MY" sz="700" b="0" u="none" dirty="0">
                          <a:solidFill>
                            <a:schemeClr val="tx1"/>
                          </a:solidFill>
                        </a:rPr>
                        <a:t>  </a:t>
                      </a:r>
                    </a:p>
                  </a:txBody>
                  <a:tcPr marL="70199" marR="70199" marT="35100" marB="35100">
                    <a:solidFill>
                      <a:schemeClr val="bg1"/>
                    </a:solidFill>
                  </a:tcPr>
                </a:tc>
                <a:tc>
                  <a:txBody>
                    <a:bodyPr/>
                    <a:lstStyle/>
                    <a:p>
                      <a:endParaRPr lang="en-MY" sz="700" b="0" u="none" dirty="0">
                        <a:solidFill>
                          <a:schemeClr val="tx1"/>
                        </a:solidFill>
                      </a:endParaRPr>
                    </a:p>
                  </a:txBody>
                  <a:tcPr marL="70199" marR="70199" marT="35100" marB="35100">
                    <a:solidFill>
                      <a:schemeClr val="bg1"/>
                    </a:solidFill>
                  </a:tcPr>
                </a:tc>
                <a:tc>
                  <a:txBody>
                    <a:bodyPr/>
                    <a:lstStyle/>
                    <a:p>
                      <a:endParaRPr lang="en-MY" sz="700" b="0" u="none" dirty="0">
                        <a:solidFill>
                          <a:schemeClr val="tx1"/>
                        </a:solidFill>
                      </a:endParaRPr>
                    </a:p>
                  </a:txBody>
                  <a:tcPr marL="70199" marR="70199" marT="35100" marB="35100">
                    <a:solidFill>
                      <a:schemeClr val="bg1"/>
                    </a:solidFill>
                  </a:tcPr>
                </a:tc>
                <a:extLst>
                  <a:ext uri="{0D108BD9-81ED-4DB2-BD59-A6C34878D82A}">
                    <a16:rowId xmlns:a16="http://schemas.microsoft.com/office/drawing/2014/main" xmlns="" val="3438244831"/>
                  </a:ext>
                </a:extLst>
              </a:tr>
            </a:tbl>
          </a:graphicData>
        </a:graphic>
      </p:graphicFrame>
      <p:sp>
        <p:nvSpPr>
          <p:cNvPr id="17" name="TextBox 16">
            <a:extLst>
              <a:ext uri="{FF2B5EF4-FFF2-40B4-BE49-F238E27FC236}">
                <a16:creationId xmlns:a16="http://schemas.microsoft.com/office/drawing/2014/main" xmlns="" id="{08D3E6C4-0FA9-4E2B-AA2E-36CC04D85C1B}"/>
              </a:ext>
            </a:extLst>
          </p:cNvPr>
          <p:cNvSpPr txBox="1"/>
          <p:nvPr/>
        </p:nvSpPr>
        <p:spPr>
          <a:xfrm>
            <a:off x="105449" y="6027306"/>
            <a:ext cx="9145679" cy="222240"/>
          </a:xfrm>
          <a:prstGeom prst="rect">
            <a:avLst/>
          </a:prstGeom>
          <a:solidFill>
            <a:srgbClr val="660066"/>
          </a:solidFill>
        </p:spPr>
        <p:txBody>
          <a:bodyPr wrap="square" rtlCol="0">
            <a:spAutoFit/>
          </a:bodyPr>
          <a:lstStyle/>
          <a:p>
            <a:pPr algn="ctr"/>
            <a:r>
              <a:rPr lang="en-US" sz="844"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You can read more about the first graduating class on the Sept 8th, 2019 issue of The Herald Catholic Weekly</a:t>
            </a:r>
            <a:endParaRPr lang="en-MY" sz="844" spc="23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40894178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680</TotalTime>
  <Words>542</Words>
  <Application>Microsoft Office PowerPoint</Application>
  <PresentationFormat>Custom</PresentationFormat>
  <Paragraphs>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 ong</dc:creator>
  <cp:lastModifiedBy>Owner</cp:lastModifiedBy>
  <cp:revision>21</cp:revision>
  <dcterms:created xsi:type="dcterms:W3CDTF">2019-08-26T14:15:37Z</dcterms:created>
  <dcterms:modified xsi:type="dcterms:W3CDTF">2020-10-30T13:38:05Z</dcterms:modified>
</cp:coreProperties>
</file>